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7"/>
  </p:notesMasterIdLst>
  <p:sldIdLst>
    <p:sldId id="363" r:id="rId2"/>
    <p:sldId id="339" r:id="rId3"/>
    <p:sldId id="449" r:id="rId4"/>
    <p:sldId id="410" r:id="rId5"/>
    <p:sldId id="367" r:id="rId6"/>
    <p:sldId id="364" r:id="rId7"/>
    <p:sldId id="348" r:id="rId8"/>
    <p:sldId id="417" r:id="rId9"/>
    <p:sldId id="412" r:id="rId10"/>
    <p:sldId id="349" r:id="rId11"/>
    <p:sldId id="317" r:id="rId12"/>
    <p:sldId id="327" r:id="rId13"/>
    <p:sldId id="335" r:id="rId14"/>
    <p:sldId id="368" r:id="rId15"/>
    <p:sldId id="322" r:id="rId16"/>
    <p:sldId id="411" r:id="rId17"/>
    <p:sldId id="324" r:id="rId18"/>
    <p:sldId id="340" r:id="rId19"/>
    <p:sldId id="338" r:id="rId20"/>
    <p:sldId id="371" r:id="rId21"/>
    <p:sldId id="331" r:id="rId22"/>
    <p:sldId id="328" r:id="rId23"/>
    <p:sldId id="352" r:id="rId24"/>
    <p:sldId id="318" r:id="rId25"/>
    <p:sldId id="450" r:id="rId26"/>
    <p:sldId id="319" r:id="rId27"/>
    <p:sldId id="452" r:id="rId28"/>
    <p:sldId id="320" r:id="rId29"/>
    <p:sldId id="382" r:id="rId30"/>
    <p:sldId id="413" r:id="rId31"/>
    <p:sldId id="344" r:id="rId32"/>
    <p:sldId id="341" r:id="rId33"/>
    <p:sldId id="353" r:id="rId34"/>
    <p:sldId id="394" r:id="rId35"/>
    <p:sldId id="390" r:id="rId36"/>
    <p:sldId id="414" r:id="rId37"/>
    <p:sldId id="351" r:id="rId38"/>
    <p:sldId id="330" r:id="rId39"/>
    <p:sldId id="385" r:id="rId40"/>
    <p:sldId id="415" r:id="rId41"/>
    <p:sldId id="354" r:id="rId42"/>
    <p:sldId id="419" r:id="rId43"/>
    <p:sldId id="329" r:id="rId44"/>
    <p:sldId id="356" r:id="rId45"/>
    <p:sldId id="386" r:id="rId4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  <a:srgbClr val="DCFF00"/>
    <a:srgbClr val="D2FF00"/>
    <a:srgbClr val="FFC800"/>
    <a:srgbClr val="D7FF00"/>
    <a:srgbClr val="FFE100"/>
    <a:srgbClr val="FFE600"/>
    <a:srgbClr val="FFE900"/>
    <a:srgbClr val="FFFF00"/>
    <a:srgbClr val="4C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0FCDF-DA35-4E00-BC02-534304A039A5}" v="493" dt="2023-02-06T13:31:37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2" autoAdjust="0"/>
    <p:restoredTop sz="94710" autoAdjust="0"/>
  </p:normalViewPr>
  <p:slideViewPr>
    <p:cSldViewPr>
      <p:cViewPr varScale="1">
        <p:scale>
          <a:sx n="103" d="100"/>
          <a:sy n="103" d="100"/>
        </p:scale>
        <p:origin x="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0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614"/>
    </p:cViewPr>
  </p:sorterViewPr>
  <p:notesViewPr>
    <p:cSldViewPr>
      <p:cViewPr varScale="1">
        <p:scale>
          <a:sx n="77" d="100"/>
          <a:sy n="77" d="100"/>
        </p:scale>
        <p:origin x="400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4EB13978-E9C4-4D01-A602-8B1893D42C51}"/>
    <pc:docChg chg="undo custSel addSld delSld modSld sldOrd modMainMaster">
      <pc:chgData name="David Barry" userId="bce5ccbc-7b58-49ec-acb4-501dc5ec953d" providerId="ADAL" clId="{4EB13978-E9C4-4D01-A602-8B1893D42C51}" dt="2022-08-02T11:34:53.384" v="9232"/>
      <pc:docMkLst>
        <pc:docMk/>
      </pc:docMkLst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719407596" sldId="27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606360822" sldId="287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657239801" sldId="318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706327518" sldId="319"/>
        </pc:sldMkLst>
      </pc:sldChg>
      <pc:sldChg chg="ord">
        <pc:chgData name="David Barry" userId="bce5ccbc-7b58-49ec-acb4-501dc5ec953d" providerId="ADAL" clId="{4EB13978-E9C4-4D01-A602-8B1893D42C51}" dt="2022-08-02T11:30:47.105" v="9218"/>
        <pc:sldMkLst>
          <pc:docMk/>
          <pc:sldMk cId="4058263445" sldId="32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108996711" sldId="32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298988032" sldId="329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153072801" sldId="33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4117004322" sldId="33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286591207" sldId="332"/>
        </pc:sldMkLst>
      </pc:sldChg>
      <pc:sldChg chg="mod modTransition modShow">
        <pc:chgData name="David Barry" userId="bce5ccbc-7b58-49ec-acb4-501dc5ec953d" providerId="ADAL" clId="{4EB13978-E9C4-4D01-A602-8B1893D42C51}" dt="2022-08-02T11:34:53.384" v="9232"/>
        <pc:sldMkLst>
          <pc:docMk/>
          <pc:sldMk cId="3590095513" sldId="33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479110567" sldId="337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844073727" sldId="34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583447946" sldId="343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3096226645" sldId="344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2366269049" sldId="347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765023793" sldId="35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7389998" sldId="351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19892565" sldId="35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816697525" sldId="353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036836512" sldId="354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95483782" sldId="356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90206131" sldId="357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393797045" sldId="358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701713376" sldId="359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169070712" sldId="360"/>
        </pc:sldMkLst>
      </pc:sldChg>
      <pc:sldChg chg="mod modTransition modShow">
        <pc:chgData name="David Barry" userId="bce5ccbc-7b58-49ec-acb4-501dc5ec953d" providerId="ADAL" clId="{4EB13978-E9C4-4D01-A602-8B1893D42C51}" dt="2022-08-02T11:34:11.292" v="9228"/>
        <pc:sldMkLst>
          <pc:docMk/>
          <pc:sldMk cId="1124477679" sldId="362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766012949" sldId="37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800007359" sldId="371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709717961" sldId="372"/>
        </pc:sldMkLst>
      </pc:sldChg>
      <pc:sldChg chg="del">
        <pc:chgData name="David Barry" userId="bce5ccbc-7b58-49ec-acb4-501dc5ec953d" providerId="ADAL" clId="{4EB13978-E9C4-4D01-A602-8B1893D42C51}" dt="2022-08-02T11:34:07.775" v="9226" actId="47"/>
        <pc:sldMkLst>
          <pc:docMk/>
          <pc:sldMk cId="217390788" sldId="373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257924997" sldId="374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252855196" sldId="376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761183892" sldId="377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1830068811" sldId="378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962480324" sldId="38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355753977" sldId="38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219678841" sldId="386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848876059" sldId="38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26717040" sldId="389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758755956" sldId="390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1496639128" sldId="39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898591975" sldId="395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486611856" sldId="396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442115750" sldId="397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2323706869" sldId="39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768757976" sldId="400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022399084" sldId="401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2736922851" sldId="402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2635160253" sldId="403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898365731" sldId="404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202654485" sldId="40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551197801" sldId="407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860078928" sldId="408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1353050116" sldId="409"/>
        </pc:sldMkLst>
      </pc:sldChg>
      <pc:sldChg chg="mod modTransition modShow">
        <pc:chgData name="David Barry" userId="bce5ccbc-7b58-49ec-acb4-501dc5ec953d" providerId="ADAL" clId="{4EB13978-E9C4-4D01-A602-8B1893D42C51}" dt="2022-08-02T11:34:42.972" v="9230"/>
        <pc:sldMkLst>
          <pc:docMk/>
          <pc:sldMk cId="1456443334" sldId="412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562517090" sldId="413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447207523" sldId="414"/>
        </pc:sldMkLst>
      </pc:sldChg>
      <pc:sldChg chg="del">
        <pc:chgData name="David Barry" userId="bce5ccbc-7b58-49ec-acb4-501dc5ec953d" providerId="ADAL" clId="{4EB13978-E9C4-4D01-A602-8B1893D42C51}" dt="2022-08-02T11:31:12.523" v="9219" actId="47"/>
        <pc:sldMkLst>
          <pc:docMk/>
          <pc:sldMk cId="2244460274" sldId="415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187446763" sldId="416"/>
        </pc:sldMkLst>
      </pc:sldChg>
      <pc:sldChg chg="del">
        <pc:chgData name="David Barry" userId="bce5ccbc-7b58-49ec-acb4-501dc5ec953d" providerId="ADAL" clId="{4EB13978-E9C4-4D01-A602-8B1893D42C51}" dt="2022-08-02T11:29:04.547" v="9215" actId="47"/>
        <pc:sldMkLst>
          <pc:docMk/>
          <pc:sldMk cId="4009687179" sldId="418"/>
        </pc:sldMkLst>
      </pc:sldChg>
      <pc:sldChg chg="del">
        <pc:chgData name="David Barry" userId="bce5ccbc-7b58-49ec-acb4-501dc5ec953d" providerId="ADAL" clId="{4EB13978-E9C4-4D01-A602-8B1893D42C51}" dt="2022-08-02T11:33:05.373" v="9222" actId="47"/>
        <pc:sldMkLst>
          <pc:docMk/>
          <pc:sldMk cId="340620046" sldId="419"/>
        </pc:sldMkLst>
      </pc:sldChg>
      <pc:sldChg chg="del">
        <pc:chgData name="David Barry" userId="bce5ccbc-7b58-49ec-acb4-501dc5ec953d" providerId="ADAL" clId="{4EB13978-E9C4-4D01-A602-8B1893D42C51}" dt="2022-08-02T11:29:07.086" v="9217" actId="47"/>
        <pc:sldMkLst>
          <pc:docMk/>
          <pc:sldMk cId="3187902787" sldId="420"/>
        </pc:sldMkLst>
      </pc:sldChg>
      <pc:sldChg chg="del">
        <pc:chgData name="David Barry" userId="bce5ccbc-7b58-49ec-acb4-501dc5ec953d" providerId="ADAL" clId="{4EB13978-E9C4-4D01-A602-8B1893D42C51}" dt="2022-08-02T11:33:28.740" v="9223" actId="47"/>
        <pc:sldMkLst>
          <pc:docMk/>
          <pc:sldMk cId="309034463" sldId="421"/>
        </pc:sldMkLst>
      </pc:sldChg>
      <pc:sldChg chg="del">
        <pc:chgData name="David Barry" userId="bce5ccbc-7b58-49ec-acb4-501dc5ec953d" providerId="ADAL" clId="{4EB13978-E9C4-4D01-A602-8B1893D42C51}" dt="2022-08-02T11:33:44.986" v="9224" actId="47"/>
        <pc:sldMkLst>
          <pc:docMk/>
          <pc:sldMk cId="3230715915" sldId="422"/>
        </pc:sldMkLst>
      </pc:sldChg>
      <pc:sldChg chg="mod modTransition modShow">
        <pc:chgData name="David Barry" userId="bce5ccbc-7b58-49ec-acb4-501dc5ec953d" providerId="ADAL" clId="{4EB13978-E9C4-4D01-A602-8B1893D42C51}" dt="2022-08-02T11:32:46.052" v="9221"/>
        <pc:sldMkLst>
          <pc:docMk/>
          <pc:sldMk cId="3685479468" sldId="423"/>
        </pc:sldMkLst>
      </pc:sldChg>
      <pc:sldChg chg="del">
        <pc:chgData name="David Barry" userId="bce5ccbc-7b58-49ec-acb4-501dc5ec953d" providerId="ADAL" clId="{4EB13978-E9C4-4D01-A602-8B1893D42C51}" dt="2022-08-02T11:29:05.614" v="9216" actId="47"/>
        <pc:sldMkLst>
          <pc:docMk/>
          <pc:sldMk cId="1449474977" sldId="424"/>
        </pc:sldMkLst>
      </pc:sldChg>
      <pc:sldChg chg="del">
        <pc:chgData name="David Barry" userId="bce5ccbc-7b58-49ec-acb4-501dc5ec953d" providerId="ADAL" clId="{4EB13978-E9C4-4D01-A602-8B1893D42C51}" dt="2022-08-02T11:33:59.647" v="9225" actId="47"/>
        <pc:sldMkLst>
          <pc:docMk/>
          <pc:sldMk cId="2972928678" sldId="425"/>
        </pc:sldMkLst>
      </pc:sldChg>
      <pc:sldChg chg="modSp new add">
        <pc:chgData name="David Barry" userId="bce5ccbc-7b58-49ec-acb4-501dc5ec953d" providerId="ADAL" clId="{4EB13978-E9C4-4D01-A602-8B1893D42C51}" dt="2022-08-02T11:14:03.278" v="9214" actId="20577"/>
        <pc:sldMkLst>
          <pc:docMk/>
          <pc:sldMk cId="1363615333" sldId="426"/>
        </pc:sldMkLst>
        <pc:spChg chg="mod">
          <ac:chgData name="David Barry" userId="bce5ccbc-7b58-49ec-acb4-501dc5ec953d" providerId="ADAL" clId="{4EB13978-E9C4-4D01-A602-8B1893D42C51}" dt="2022-08-02T10:55:39.213" v="9077" actId="20577"/>
          <ac:spMkLst>
            <pc:docMk/>
            <pc:sldMk cId="1363615333" sldId="426"/>
            <ac:spMk id="2" creationId="{DDCD4D1C-3523-4AA7-AC18-B380F7B37F7F}"/>
          </ac:spMkLst>
        </pc:spChg>
        <pc:spChg chg="mod">
          <ac:chgData name="David Barry" userId="bce5ccbc-7b58-49ec-acb4-501dc5ec953d" providerId="ADAL" clId="{4EB13978-E9C4-4D01-A602-8B1893D42C51}" dt="2022-08-02T11:14:03.278" v="9214" actId="20577"/>
          <ac:spMkLst>
            <pc:docMk/>
            <pc:sldMk cId="1363615333" sldId="426"/>
            <ac:spMk id="3" creationId="{AA4E594B-6D38-4D7F-81F5-A2F5E506C1A8}"/>
          </ac:spMkLst>
        </pc:spChg>
      </pc:sldChg>
    </pc:docChg>
  </pc:docChgLst>
  <pc:docChgLst>
    <pc:chgData name="David" userId="bce5ccbc-7b58-49ec-acb4-501dc5ec953d" providerId="ADAL" clId="{6040FCDF-DA35-4E00-BC02-534304A039A5}"/>
    <pc:docChg chg="undo custSel addSld delSld modSld sldOrd modMainMaster">
      <pc:chgData name="David" userId="bce5ccbc-7b58-49ec-acb4-501dc5ec953d" providerId="ADAL" clId="{6040FCDF-DA35-4E00-BC02-534304A039A5}" dt="2023-02-08T08:03:54.553" v="911" actId="2696"/>
      <pc:docMkLst>
        <pc:docMk/>
      </pc:docMkLst>
      <pc:sldChg chg="del mod modTransition modShow">
        <pc:chgData name="David" userId="bce5ccbc-7b58-49ec-acb4-501dc5ec953d" providerId="ADAL" clId="{6040FCDF-DA35-4E00-BC02-534304A039A5}" dt="2023-02-06T12:54:56.344" v="711" actId="47"/>
        <pc:sldMkLst>
          <pc:docMk/>
          <pc:sldMk cId="701496082" sldId="302"/>
        </pc:sldMkLst>
      </pc:sldChg>
      <pc:sldChg chg="modSp mod modTransition modAnim">
        <pc:chgData name="David" userId="bce5ccbc-7b58-49ec-acb4-501dc5ec953d" providerId="ADAL" clId="{6040FCDF-DA35-4E00-BC02-534304A039A5}" dt="2023-02-06T12:22:25.556" v="342"/>
        <pc:sldMkLst>
          <pc:docMk/>
          <pc:sldMk cId="1427850854" sldId="317"/>
        </pc:sldMkLst>
        <pc:spChg chg="mod">
          <ac:chgData name="David" userId="bce5ccbc-7b58-49ec-acb4-501dc5ec953d" providerId="ADAL" clId="{6040FCDF-DA35-4E00-BC02-534304A039A5}" dt="2023-02-06T12:21:58.841" v="341" actId="6549"/>
          <ac:spMkLst>
            <pc:docMk/>
            <pc:sldMk cId="1427850854" sldId="317"/>
            <ac:spMk id="2" creationId="{00000000-0000-0000-0000-000000000000}"/>
          </ac:spMkLst>
        </pc:spChg>
      </pc:sldChg>
      <pc:sldChg chg="add modTransition modAnim">
        <pc:chgData name="David" userId="bce5ccbc-7b58-49ec-acb4-501dc5ec953d" providerId="ADAL" clId="{6040FCDF-DA35-4E00-BC02-534304A039A5}" dt="2023-02-06T13:20:27.983" v="860"/>
        <pc:sldMkLst>
          <pc:docMk/>
          <pc:sldMk cId="614310095" sldId="318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657239801" sldId="318"/>
        </pc:sldMkLst>
      </pc:sldChg>
      <pc:sldChg chg="delSp add mod modTransition delAnim">
        <pc:chgData name="David" userId="bce5ccbc-7b58-49ec-acb4-501dc5ec953d" providerId="ADAL" clId="{6040FCDF-DA35-4E00-BC02-534304A039A5}" dt="2023-02-06T13:24:45.917" v="888" actId="478"/>
        <pc:sldMkLst>
          <pc:docMk/>
          <pc:sldMk cId="190071785" sldId="319"/>
        </pc:sldMkLst>
        <pc:spChg chg="del">
          <ac:chgData name="David" userId="bce5ccbc-7b58-49ec-acb4-501dc5ec953d" providerId="ADAL" clId="{6040FCDF-DA35-4E00-BC02-534304A039A5}" dt="2023-02-06T13:23:27.985" v="875" actId="478"/>
          <ac:spMkLst>
            <pc:docMk/>
            <pc:sldMk cId="190071785" sldId="319"/>
            <ac:spMk id="4" creationId="{00000000-0000-0000-0000-000000000000}"/>
          </ac:spMkLst>
        </pc:spChg>
        <pc:spChg chg="del">
          <ac:chgData name="David" userId="bce5ccbc-7b58-49ec-acb4-501dc5ec953d" providerId="ADAL" clId="{6040FCDF-DA35-4E00-BC02-534304A039A5}" dt="2023-02-06T13:24:45.917" v="888" actId="478"/>
          <ac:spMkLst>
            <pc:docMk/>
            <pc:sldMk cId="190071785" sldId="319"/>
            <ac:spMk id="5" creationId="{00000000-0000-0000-0000-000000000000}"/>
          </ac:spMkLst>
        </pc:spChg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3706327518" sldId="319"/>
        </pc:sldMkLst>
      </pc:sldChg>
      <pc:sldChg chg="ord modTransition modAnim">
        <pc:chgData name="David" userId="bce5ccbc-7b58-49ec-acb4-501dc5ec953d" providerId="ADAL" clId="{6040FCDF-DA35-4E00-BC02-534304A039A5}" dt="2023-02-06T12:59:05.913" v="718"/>
        <pc:sldMkLst>
          <pc:docMk/>
          <pc:sldMk cId="4058263445" sldId="320"/>
        </pc:sldMkLst>
      </pc:sldChg>
      <pc:sldChg chg="modTransition modAnim">
        <pc:chgData name="David" userId="bce5ccbc-7b58-49ec-acb4-501dc5ec953d" providerId="ADAL" clId="{6040FCDF-DA35-4E00-BC02-534304A039A5}" dt="2023-02-06T12:36:22.121" v="602"/>
        <pc:sldMkLst>
          <pc:docMk/>
          <pc:sldMk cId="3876332915" sldId="322"/>
        </pc:sldMkLst>
      </pc:sldChg>
      <pc:sldChg chg="modSp mod modTransition modAnim">
        <pc:chgData name="David" userId="bce5ccbc-7b58-49ec-acb4-501dc5ec953d" providerId="ADAL" clId="{6040FCDF-DA35-4E00-BC02-534304A039A5}" dt="2023-02-06T12:42:07.788" v="655" actId="12788"/>
        <pc:sldMkLst>
          <pc:docMk/>
          <pc:sldMk cId="3674775743" sldId="324"/>
        </pc:sldMkLst>
        <pc:spChg chg="mod">
          <ac:chgData name="David" userId="bce5ccbc-7b58-49ec-acb4-501dc5ec953d" providerId="ADAL" clId="{6040FCDF-DA35-4E00-BC02-534304A039A5}" dt="2023-02-06T12:42:07.788" v="655" actId="12788"/>
          <ac:spMkLst>
            <pc:docMk/>
            <pc:sldMk cId="3674775743" sldId="324"/>
            <ac:spMk id="2" creationId="{00000000-0000-0000-0000-000000000000}"/>
          </ac:spMkLst>
        </pc:spChg>
      </pc:sldChg>
      <pc:sldChg chg="del modTransition modAnim">
        <pc:chgData name="David" userId="bce5ccbc-7b58-49ec-acb4-501dc5ec953d" providerId="ADAL" clId="{6040FCDF-DA35-4E00-BC02-534304A039A5}" dt="2023-02-06T12:57:48.758" v="715" actId="2696"/>
        <pc:sldMkLst>
          <pc:docMk/>
          <pc:sldMk cId="2146881567" sldId="325"/>
        </pc:sldMkLst>
      </pc:sldChg>
      <pc:sldChg chg="add del">
        <pc:chgData name="David" userId="bce5ccbc-7b58-49ec-acb4-501dc5ec953d" providerId="ADAL" clId="{6040FCDF-DA35-4E00-BC02-534304A039A5}" dt="2023-02-08T08:03:54.553" v="911" actId="2696"/>
        <pc:sldMkLst>
          <pc:docMk/>
          <pc:sldMk cId="3279502158" sldId="325"/>
        </pc:sldMkLst>
      </pc:sldChg>
      <pc:sldChg chg="addSp delSp modSp mod modTransition modAnim">
        <pc:chgData name="David" userId="bce5ccbc-7b58-49ec-acb4-501dc5ec953d" providerId="ADAL" clId="{6040FCDF-DA35-4E00-BC02-534304A039A5}" dt="2023-02-06T12:31:08.086" v="589" actId="166"/>
        <pc:sldMkLst>
          <pc:docMk/>
          <pc:sldMk cId="3939580169" sldId="327"/>
        </pc:sldMkLst>
        <pc:spChg chg="mod">
          <ac:chgData name="David" userId="bce5ccbc-7b58-49ec-acb4-501dc5ec953d" providerId="ADAL" clId="{6040FCDF-DA35-4E00-BC02-534304A039A5}" dt="2023-02-06T12:30:13.029" v="537" actId="6549"/>
          <ac:spMkLst>
            <pc:docMk/>
            <pc:sldMk cId="3939580169" sldId="327"/>
            <ac:spMk id="7" creationId="{00000000-0000-0000-0000-000000000000}"/>
          </ac:spMkLst>
        </pc:spChg>
        <pc:spChg chg="mod">
          <ac:chgData name="David" userId="bce5ccbc-7b58-49ec-acb4-501dc5ec953d" providerId="ADAL" clId="{6040FCDF-DA35-4E00-BC02-534304A039A5}" dt="2023-02-06T12:30:37.541" v="562" actId="14100"/>
          <ac:spMkLst>
            <pc:docMk/>
            <pc:sldMk cId="3939580169" sldId="327"/>
            <ac:spMk id="8" creationId="{00000000-0000-0000-0000-000000000000}"/>
          </ac:spMkLst>
        </pc:spChg>
        <pc:spChg chg="mod topLvl">
          <ac:chgData name="David" userId="bce5ccbc-7b58-49ec-acb4-501dc5ec953d" providerId="ADAL" clId="{6040FCDF-DA35-4E00-BC02-534304A039A5}" dt="2023-02-06T12:30:48.678" v="584" actId="14100"/>
          <ac:spMkLst>
            <pc:docMk/>
            <pc:sldMk cId="3939580169" sldId="327"/>
            <ac:spMk id="9" creationId="{00000000-0000-0000-0000-000000000000}"/>
          </ac:spMkLst>
        </pc:spChg>
        <pc:spChg chg="ord">
          <ac:chgData name="David" userId="bce5ccbc-7b58-49ec-acb4-501dc5ec953d" providerId="ADAL" clId="{6040FCDF-DA35-4E00-BC02-534304A039A5}" dt="2023-02-06T12:31:08.086" v="589" actId="166"/>
          <ac:spMkLst>
            <pc:docMk/>
            <pc:sldMk cId="3939580169" sldId="327"/>
            <ac:spMk id="13" creationId="{00000000-0000-0000-0000-000000000000}"/>
          </ac:spMkLst>
        </pc:spChg>
        <pc:grpChg chg="mod ord">
          <ac:chgData name="David" userId="bce5ccbc-7b58-49ec-acb4-501dc5ec953d" providerId="ADAL" clId="{6040FCDF-DA35-4E00-BC02-534304A039A5}" dt="2023-02-06T12:28:22.273" v="515" actId="166"/>
          <ac:grpSpMkLst>
            <pc:docMk/>
            <pc:sldMk cId="3939580169" sldId="327"/>
            <ac:grpSpMk id="10" creationId="{00000000-0000-0000-0000-000000000000}"/>
          </ac:grpSpMkLst>
        </pc:grpChg>
        <pc:grpChg chg="mod ord">
          <ac:chgData name="David" userId="bce5ccbc-7b58-49ec-acb4-501dc5ec953d" providerId="ADAL" clId="{6040FCDF-DA35-4E00-BC02-534304A039A5}" dt="2023-02-06T12:27:27.877" v="503" actId="555"/>
          <ac:grpSpMkLst>
            <pc:docMk/>
            <pc:sldMk cId="3939580169" sldId="327"/>
            <ac:grpSpMk id="11" creationId="{00000000-0000-0000-0000-000000000000}"/>
          </ac:grpSpMkLst>
        </pc:grpChg>
        <pc:grpChg chg="del mod">
          <ac:chgData name="David" userId="bce5ccbc-7b58-49ec-acb4-501dc5ec953d" providerId="ADAL" clId="{6040FCDF-DA35-4E00-BC02-534304A039A5}" dt="2023-02-06T12:27:40.821" v="504" actId="165"/>
          <ac:grpSpMkLst>
            <pc:docMk/>
            <pc:sldMk cId="3939580169" sldId="327"/>
            <ac:grpSpMk id="12" creationId="{00000000-0000-0000-0000-000000000000}"/>
          </ac:grpSpMkLst>
        </pc:grpChg>
        <pc:grpChg chg="add mod ord">
          <ac:chgData name="David" userId="bce5ccbc-7b58-49ec-acb4-501dc5ec953d" providerId="ADAL" clId="{6040FCDF-DA35-4E00-BC02-534304A039A5}" dt="2023-02-06T12:31:03.244" v="588" actId="166"/>
          <ac:grpSpMkLst>
            <pc:docMk/>
            <pc:sldMk cId="3939580169" sldId="327"/>
            <ac:grpSpMk id="14" creationId="{BCAB0EE3-FF35-0696-4ECB-45EB89AA96B9}"/>
          </ac:grpSpMkLst>
        </pc:grpChg>
        <pc:picChg chg="mod ord">
          <ac:chgData name="David" userId="bce5ccbc-7b58-49ec-acb4-501dc5ec953d" providerId="ADAL" clId="{6040FCDF-DA35-4E00-BC02-534304A039A5}" dt="2023-02-06T12:30:53.489" v="585" actId="167"/>
          <ac:picMkLst>
            <pc:docMk/>
            <pc:sldMk cId="3939580169" sldId="327"/>
            <ac:picMk id="2" creationId="{00000000-0000-0000-0000-000000000000}"/>
          </ac:picMkLst>
        </pc:picChg>
        <pc:picChg chg="mod topLvl">
          <ac:chgData name="David" userId="bce5ccbc-7b58-49ec-acb4-501dc5ec953d" providerId="ADAL" clId="{6040FCDF-DA35-4E00-BC02-534304A039A5}" dt="2023-02-06T12:27:40.821" v="504" actId="165"/>
          <ac:picMkLst>
            <pc:docMk/>
            <pc:sldMk cId="3939580169" sldId="327"/>
            <ac:picMk id="5" creationId="{00000000-0000-0000-0000-000000000000}"/>
          </ac:picMkLst>
        </pc:picChg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108996711" sldId="328"/>
        </pc:sldMkLst>
      </pc:sldChg>
      <pc:sldChg chg="add modTransition modAnim">
        <pc:chgData name="David" userId="bce5ccbc-7b58-49ec-acb4-501dc5ec953d" providerId="ADAL" clId="{6040FCDF-DA35-4E00-BC02-534304A039A5}" dt="2023-02-06T13:02:11.915" v="735"/>
        <pc:sldMkLst>
          <pc:docMk/>
          <pc:sldMk cId="3067810347" sldId="328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2246286725" sldId="329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298988032" sldId="329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164378010" sldId="330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3153072801" sldId="330"/>
        </pc:sldMkLst>
      </pc:sldChg>
      <pc:sldChg chg="add modTransition modAnim">
        <pc:chgData name="David" userId="bce5ccbc-7b58-49ec-acb4-501dc5ec953d" providerId="ADAL" clId="{6040FCDF-DA35-4E00-BC02-534304A039A5}" dt="2023-02-06T13:00:14.150" v="729"/>
        <pc:sldMkLst>
          <pc:docMk/>
          <pc:sldMk cId="4077482711" sldId="331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4117004322" sldId="331"/>
        </pc:sldMkLst>
      </pc:sldChg>
      <pc:sldChg chg="add del">
        <pc:chgData name="David" userId="bce5ccbc-7b58-49ec-acb4-501dc5ec953d" providerId="ADAL" clId="{6040FCDF-DA35-4E00-BC02-534304A039A5}" dt="2023-02-08T08:03:54.553" v="911" actId="2696"/>
        <pc:sldMkLst>
          <pc:docMk/>
          <pc:sldMk cId="2781635401" sldId="334"/>
        </pc:sldMkLst>
      </pc:sldChg>
      <pc:sldChg chg="del mod modTransition modShow">
        <pc:chgData name="David" userId="bce5ccbc-7b58-49ec-acb4-501dc5ec953d" providerId="ADAL" clId="{6040FCDF-DA35-4E00-BC02-534304A039A5}" dt="2023-02-06T12:57:48.758" v="715" actId="2696"/>
        <pc:sldMkLst>
          <pc:docMk/>
          <pc:sldMk cId="3590095513" sldId="334"/>
        </pc:sldMkLst>
      </pc:sldChg>
      <pc:sldChg chg="modTransition modAnim">
        <pc:chgData name="David" userId="bce5ccbc-7b58-49ec-acb4-501dc5ec953d" providerId="ADAL" clId="{6040FCDF-DA35-4E00-BC02-534304A039A5}" dt="2023-02-06T12:32:50.371" v="590"/>
        <pc:sldMkLst>
          <pc:docMk/>
          <pc:sldMk cId="822334137" sldId="335"/>
        </pc:sldMkLst>
      </pc:sldChg>
      <pc:sldChg chg="del modTransition">
        <pc:chgData name="David" userId="bce5ccbc-7b58-49ec-acb4-501dc5ec953d" providerId="ADAL" clId="{6040FCDF-DA35-4E00-BC02-534304A039A5}" dt="2023-02-06T12:57:48.758" v="715" actId="2696"/>
        <pc:sldMkLst>
          <pc:docMk/>
          <pc:sldMk cId="2265881319" sldId="336"/>
        </pc:sldMkLst>
      </pc:sldChg>
      <pc:sldChg chg="add del">
        <pc:chgData name="David" userId="bce5ccbc-7b58-49ec-acb4-501dc5ec953d" providerId="ADAL" clId="{6040FCDF-DA35-4E00-BC02-534304A039A5}" dt="2023-02-08T08:03:54.553" v="911" actId="2696"/>
        <pc:sldMkLst>
          <pc:docMk/>
          <pc:sldMk cId="3954863734" sldId="336"/>
        </pc:sldMkLst>
      </pc:sldChg>
      <pc:sldChg chg="modTransition modAnim">
        <pc:chgData name="David" userId="bce5ccbc-7b58-49ec-acb4-501dc5ec953d" providerId="ADAL" clId="{6040FCDF-DA35-4E00-BC02-534304A039A5}" dt="2023-02-06T12:50:16.945" v="701"/>
        <pc:sldMkLst>
          <pc:docMk/>
          <pc:sldMk cId="1771048702" sldId="338"/>
        </pc:sldMkLst>
      </pc:sldChg>
      <pc:sldChg chg="modTransition modAnim">
        <pc:chgData name="David" userId="bce5ccbc-7b58-49ec-acb4-501dc5ec953d" providerId="ADAL" clId="{6040FCDF-DA35-4E00-BC02-534304A039A5}" dt="2023-02-06T12:02:55.671" v="285"/>
        <pc:sldMkLst>
          <pc:docMk/>
          <pc:sldMk cId="2308264099" sldId="339"/>
        </pc:sldMkLst>
      </pc:sldChg>
      <pc:sldChg chg="modTransition modAnim">
        <pc:chgData name="David" userId="bce5ccbc-7b58-49ec-acb4-501dc5ec953d" providerId="ADAL" clId="{6040FCDF-DA35-4E00-BC02-534304A039A5}" dt="2023-02-06T12:48:36.983" v="695"/>
        <pc:sldMkLst>
          <pc:docMk/>
          <pc:sldMk cId="754723560" sldId="340"/>
        </pc:sldMkLst>
      </pc:sldChg>
      <pc:sldChg chg="add modTransition modAnim">
        <pc:chgData name="David" userId="bce5ccbc-7b58-49ec-acb4-501dc5ec953d" providerId="ADAL" clId="{6040FCDF-DA35-4E00-BC02-534304A039A5}" dt="2023-02-06T13:30:32.559" v="896"/>
        <pc:sldMkLst>
          <pc:docMk/>
          <pc:sldMk cId="1350760718" sldId="341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844073727" sldId="341"/>
        </pc:sldMkLst>
      </pc:sldChg>
      <pc:sldChg chg="add modTransition modAnim">
        <pc:chgData name="David" userId="bce5ccbc-7b58-49ec-acb4-501dc5ec953d" providerId="ADAL" clId="{6040FCDF-DA35-4E00-BC02-534304A039A5}" dt="2023-02-06T13:29:57.973" v="894"/>
        <pc:sldMkLst>
          <pc:docMk/>
          <pc:sldMk cId="2689798619" sldId="344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3096226645" sldId="344"/>
        </pc:sldMkLst>
      </pc:sldChg>
      <pc:sldChg chg="add del">
        <pc:chgData name="David" userId="bce5ccbc-7b58-49ec-acb4-501dc5ec953d" providerId="ADAL" clId="{6040FCDF-DA35-4E00-BC02-534304A039A5}" dt="2023-02-06T12:54:20.719" v="709" actId="2696"/>
        <pc:sldMkLst>
          <pc:docMk/>
          <pc:sldMk cId="113250478" sldId="347"/>
        </pc:sldMkLst>
      </pc:sldChg>
      <pc:sldChg chg="del modTransition modAnim">
        <pc:chgData name="David" userId="bce5ccbc-7b58-49ec-acb4-501dc5ec953d" providerId="ADAL" clId="{6040FCDF-DA35-4E00-BC02-534304A039A5}" dt="2023-02-06T12:53:47.968" v="707" actId="2696"/>
        <pc:sldMkLst>
          <pc:docMk/>
          <pc:sldMk cId="2366269049" sldId="347"/>
        </pc:sldMkLst>
      </pc:sldChg>
      <pc:sldChg chg="modTransition modAnim">
        <pc:chgData name="David" userId="bce5ccbc-7b58-49ec-acb4-501dc5ec953d" providerId="ADAL" clId="{6040FCDF-DA35-4E00-BC02-534304A039A5}" dt="2023-02-06T12:11:10.850" v="309"/>
        <pc:sldMkLst>
          <pc:docMk/>
          <pc:sldMk cId="1901182464" sldId="348"/>
        </pc:sldMkLst>
      </pc:sldChg>
      <pc:sldChg chg="modTransition modAnim">
        <pc:chgData name="David" userId="bce5ccbc-7b58-49ec-acb4-501dc5ec953d" providerId="ADAL" clId="{6040FCDF-DA35-4E00-BC02-534304A039A5}" dt="2023-02-06T12:22:36.950" v="343"/>
        <pc:sldMkLst>
          <pc:docMk/>
          <pc:sldMk cId="1176042404" sldId="349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7389998" sldId="351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4010799831" sldId="351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19892565" sldId="352"/>
        </pc:sldMkLst>
      </pc:sldChg>
      <pc:sldChg chg="addSp delSp modSp add mod modTransition addAnim delAnim modAnim">
        <pc:chgData name="David" userId="bce5ccbc-7b58-49ec-acb4-501dc5ec953d" providerId="ADAL" clId="{6040FCDF-DA35-4E00-BC02-534304A039A5}" dt="2023-02-06T13:19:37.055" v="859"/>
        <pc:sldMkLst>
          <pc:docMk/>
          <pc:sldMk cId="3946775352" sldId="352"/>
        </pc:sldMkLst>
        <pc:spChg chg="mod">
          <ac:chgData name="David" userId="bce5ccbc-7b58-49ec-acb4-501dc5ec953d" providerId="ADAL" clId="{6040FCDF-DA35-4E00-BC02-534304A039A5}" dt="2023-02-06T13:18:25.932" v="847" actId="20577"/>
          <ac:spMkLst>
            <pc:docMk/>
            <pc:sldMk cId="3946775352" sldId="352"/>
            <ac:spMk id="41" creationId="{00000000-0000-0000-0000-000000000000}"/>
          </ac:spMkLst>
        </pc:spChg>
        <pc:graphicFrameChg chg="del modGraphic">
          <ac:chgData name="David" userId="bce5ccbc-7b58-49ec-acb4-501dc5ec953d" providerId="ADAL" clId="{6040FCDF-DA35-4E00-BC02-534304A039A5}" dt="2023-02-06T13:14:28.487" v="766" actId="478"/>
          <ac:graphicFrameMkLst>
            <pc:docMk/>
            <pc:sldMk cId="3946775352" sldId="352"/>
            <ac:graphicFrameMk id="14" creationId="{00000000-0000-0000-0000-000000000000}"/>
          </ac:graphicFrameMkLst>
        </pc:graphicFrameChg>
        <pc:graphicFrameChg chg="mod">
          <ac:chgData name="David" userId="bce5ccbc-7b58-49ec-acb4-501dc5ec953d" providerId="ADAL" clId="{6040FCDF-DA35-4E00-BC02-534304A039A5}" dt="2023-02-06T13:14:59.939" v="770" actId="553"/>
          <ac:graphicFrameMkLst>
            <pc:docMk/>
            <pc:sldMk cId="3946775352" sldId="352"/>
            <ac:graphicFrameMk id="16" creationId="{00000000-0000-0000-0000-000000000000}"/>
          </ac:graphicFrameMkLst>
        </pc:graphicFrameChg>
        <pc:graphicFrameChg chg="del mod modGraphic">
          <ac:chgData name="David" userId="bce5ccbc-7b58-49ec-acb4-501dc5ec953d" providerId="ADAL" clId="{6040FCDF-DA35-4E00-BC02-534304A039A5}" dt="2023-02-06T13:15:26.938" v="773" actId="478"/>
          <ac:graphicFrameMkLst>
            <pc:docMk/>
            <pc:sldMk cId="3946775352" sldId="352"/>
            <ac:graphicFrameMk id="18" creationId="{00000000-0000-0000-0000-000000000000}"/>
          </ac:graphicFrameMkLst>
        </pc:graphicFrameChg>
        <pc:graphicFrameChg chg="mod">
          <ac:chgData name="David" userId="bce5ccbc-7b58-49ec-acb4-501dc5ec953d" providerId="ADAL" clId="{6040FCDF-DA35-4E00-BC02-534304A039A5}" dt="2023-02-06T13:15:47.376" v="782" actId="1038"/>
          <ac:graphicFrameMkLst>
            <pc:docMk/>
            <pc:sldMk cId="3946775352" sldId="352"/>
            <ac:graphicFrameMk id="20" creationId="{00000000-0000-0000-0000-000000000000}"/>
          </ac:graphicFrameMkLst>
        </pc:graphicFrameChg>
        <pc:graphicFrameChg chg="modGraphic">
          <ac:chgData name="David" userId="bce5ccbc-7b58-49ec-acb4-501dc5ec953d" providerId="ADAL" clId="{6040FCDF-DA35-4E00-BC02-534304A039A5}" dt="2023-02-06T13:16:36.066" v="817" actId="20577"/>
          <ac:graphicFrameMkLst>
            <pc:docMk/>
            <pc:sldMk cId="3946775352" sldId="352"/>
            <ac:graphicFrameMk id="21" creationId="{00000000-0000-0000-0000-000000000000}"/>
          </ac:graphicFrameMkLst>
        </pc:graphicFrameChg>
        <pc:graphicFrameChg chg="mod modGraphic">
          <ac:chgData name="David" userId="bce5ccbc-7b58-49ec-acb4-501dc5ec953d" providerId="ADAL" clId="{6040FCDF-DA35-4E00-BC02-534304A039A5}" dt="2023-02-06T13:16:29.249" v="812" actId="20577"/>
          <ac:graphicFrameMkLst>
            <pc:docMk/>
            <pc:sldMk cId="3946775352" sldId="352"/>
            <ac:graphicFrameMk id="38" creationId="{00000000-0000-0000-0000-000000000000}"/>
          </ac:graphicFrameMkLst>
        </pc:graphicFrameChg>
        <pc:picChg chg="add del">
          <ac:chgData name="David" userId="bce5ccbc-7b58-49ec-acb4-501dc5ec953d" providerId="ADAL" clId="{6040FCDF-DA35-4E00-BC02-534304A039A5}" dt="2023-02-06T13:14:02.224" v="765"/>
          <ac:picMkLst>
            <pc:docMk/>
            <pc:sldMk cId="3946775352" sldId="352"/>
            <ac:picMk id="6" creationId="{67E0D80F-9BCE-3751-7453-677223D77AC7}"/>
          </ac:picMkLst>
        </pc:picChg>
        <pc:picChg chg="add mod">
          <ac:chgData name="David" userId="bce5ccbc-7b58-49ec-acb4-501dc5ec953d" providerId="ADAL" clId="{6040FCDF-DA35-4E00-BC02-534304A039A5}" dt="2023-02-06T13:15:38.267" v="776" actId="554"/>
          <ac:picMkLst>
            <pc:docMk/>
            <pc:sldMk cId="3946775352" sldId="352"/>
            <ac:picMk id="7" creationId="{12482514-7ABE-1486-A165-08F614B6DF04}"/>
          </ac:picMkLst>
        </pc:picChg>
        <pc:picChg chg="add mod">
          <ac:chgData name="David" userId="bce5ccbc-7b58-49ec-acb4-501dc5ec953d" providerId="ADAL" clId="{6040FCDF-DA35-4E00-BC02-534304A039A5}" dt="2023-02-06T13:15:47.376" v="782" actId="1038"/>
          <ac:picMkLst>
            <pc:docMk/>
            <pc:sldMk cId="3946775352" sldId="352"/>
            <ac:picMk id="8" creationId="{987DD275-3457-FE67-7A48-E8D04690AC45}"/>
          </ac:picMkLst>
        </pc:picChg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816697525" sldId="353"/>
        </pc:sldMkLst>
      </pc:sldChg>
      <pc:sldChg chg="add modTransition modAnim">
        <pc:chgData name="David" userId="bce5ccbc-7b58-49ec-acb4-501dc5ec953d" providerId="ADAL" clId="{6040FCDF-DA35-4E00-BC02-534304A039A5}" dt="2023-02-06T13:31:06.289" v="899"/>
        <pc:sldMkLst>
          <pc:docMk/>
          <pc:sldMk cId="2659932425" sldId="353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036836512" sldId="354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2560897231" sldId="354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95483782" sldId="356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2836233848" sldId="356"/>
        </pc:sldMkLst>
      </pc:sldChg>
      <pc:sldChg chg="del modTransition">
        <pc:chgData name="David" userId="bce5ccbc-7b58-49ec-acb4-501dc5ec953d" providerId="ADAL" clId="{6040FCDF-DA35-4E00-BC02-534304A039A5}" dt="2023-02-06T12:53:47.968" v="707" actId="2696"/>
        <pc:sldMkLst>
          <pc:docMk/>
          <pc:sldMk cId="90206131" sldId="357"/>
        </pc:sldMkLst>
      </pc:sldChg>
      <pc:sldChg chg="add del">
        <pc:chgData name="David" userId="bce5ccbc-7b58-49ec-acb4-501dc5ec953d" providerId="ADAL" clId="{6040FCDF-DA35-4E00-BC02-534304A039A5}" dt="2023-02-06T12:54:20.719" v="709" actId="2696"/>
        <pc:sldMkLst>
          <pc:docMk/>
          <pc:sldMk cId="2959919652" sldId="357"/>
        </pc:sldMkLst>
      </pc:sldChg>
      <pc:sldChg chg="add del">
        <pc:chgData name="David" userId="bce5ccbc-7b58-49ec-acb4-501dc5ec953d" providerId="ADAL" clId="{6040FCDF-DA35-4E00-BC02-534304A039A5}" dt="2023-02-06T12:54:20.719" v="709" actId="2696"/>
        <pc:sldMkLst>
          <pc:docMk/>
          <pc:sldMk cId="930530718" sldId="362"/>
        </pc:sldMkLst>
      </pc:sldChg>
      <pc:sldChg chg="del modTransition">
        <pc:chgData name="David" userId="bce5ccbc-7b58-49ec-acb4-501dc5ec953d" providerId="ADAL" clId="{6040FCDF-DA35-4E00-BC02-534304A039A5}" dt="2023-02-06T12:53:47.968" v="707" actId="2696"/>
        <pc:sldMkLst>
          <pc:docMk/>
          <pc:sldMk cId="1124477679" sldId="362"/>
        </pc:sldMkLst>
      </pc:sldChg>
      <pc:sldChg chg="modSp mod modTransition">
        <pc:chgData name="David" userId="bce5ccbc-7b58-49ec-acb4-501dc5ec953d" providerId="ADAL" clId="{6040FCDF-DA35-4E00-BC02-534304A039A5}" dt="2023-02-08T08:03:38.064" v="910" actId="20577"/>
        <pc:sldMkLst>
          <pc:docMk/>
          <pc:sldMk cId="3708218768" sldId="363"/>
        </pc:sldMkLst>
        <pc:spChg chg="mod">
          <ac:chgData name="David" userId="bce5ccbc-7b58-49ec-acb4-501dc5ec953d" providerId="ADAL" clId="{6040FCDF-DA35-4E00-BC02-534304A039A5}" dt="2023-02-08T08:03:38.064" v="910" actId="20577"/>
          <ac:spMkLst>
            <pc:docMk/>
            <pc:sldMk cId="3708218768" sldId="363"/>
            <ac:spMk id="2" creationId="{00000000-0000-0000-0000-000000000000}"/>
          </ac:spMkLst>
        </pc:spChg>
      </pc:sldChg>
      <pc:sldChg chg="delSp modSp mod modTransition delAnim modAnim">
        <pc:chgData name="David" userId="bce5ccbc-7b58-49ec-acb4-501dc5ec953d" providerId="ADAL" clId="{6040FCDF-DA35-4E00-BC02-534304A039A5}" dt="2023-02-06T12:10:53.198" v="308"/>
        <pc:sldMkLst>
          <pc:docMk/>
          <pc:sldMk cId="3221600281" sldId="364"/>
        </pc:sldMkLst>
        <pc:picChg chg="del">
          <ac:chgData name="David" userId="bce5ccbc-7b58-49ec-acb4-501dc5ec953d" providerId="ADAL" clId="{6040FCDF-DA35-4E00-BC02-534304A039A5}" dt="2023-02-06T12:09:38.518" v="290" actId="478"/>
          <ac:picMkLst>
            <pc:docMk/>
            <pc:sldMk cId="3221600281" sldId="364"/>
            <ac:picMk id="6" creationId="{4BAB9E33-C09A-4AA2-9149-58DE74BF973A}"/>
          </ac:picMkLst>
        </pc:picChg>
        <pc:picChg chg="mod ord">
          <ac:chgData name="David" userId="bce5ccbc-7b58-49ec-acb4-501dc5ec953d" providerId="ADAL" clId="{6040FCDF-DA35-4E00-BC02-534304A039A5}" dt="2023-02-06T12:10:08.823" v="307" actId="12789"/>
          <ac:picMkLst>
            <pc:docMk/>
            <pc:sldMk cId="3221600281" sldId="364"/>
            <ac:picMk id="11" creationId="{CCDE91BC-BE71-4BD1-97F1-BFA5D6F45697}"/>
          </ac:picMkLst>
        </pc:picChg>
      </pc:sldChg>
      <pc:sldChg chg="modTransition modAnim">
        <pc:chgData name="David" userId="bce5ccbc-7b58-49ec-acb4-501dc5ec953d" providerId="ADAL" clId="{6040FCDF-DA35-4E00-BC02-534304A039A5}" dt="2023-02-06T12:04:25.781" v="286"/>
        <pc:sldMkLst>
          <pc:docMk/>
          <pc:sldMk cId="3305876449" sldId="367"/>
        </pc:sldMkLst>
      </pc:sldChg>
      <pc:sldChg chg="modTransition modAnim">
        <pc:chgData name="David" userId="bce5ccbc-7b58-49ec-acb4-501dc5ec953d" providerId="ADAL" clId="{6040FCDF-DA35-4E00-BC02-534304A039A5}" dt="2023-02-06T12:33:47.358" v="596"/>
        <pc:sldMkLst>
          <pc:docMk/>
          <pc:sldMk cId="3937493802" sldId="368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800007359" sldId="371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196705180" sldId="371"/>
        </pc:sldMkLst>
      </pc:sldChg>
      <pc:sldChg chg="del modTransition">
        <pc:chgData name="David" userId="bce5ccbc-7b58-49ec-acb4-501dc5ec953d" providerId="ADAL" clId="{6040FCDF-DA35-4E00-BC02-534304A039A5}" dt="2023-02-06T12:57:48.758" v="715" actId="2696"/>
        <pc:sldMkLst>
          <pc:docMk/>
          <pc:sldMk cId="1252991089" sldId="381"/>
        </pc:sldMkLst>
      </pc:sldChg>
      <pc:sldChg chg="add del">
        <pc:chgData name="David" userId="bce5ccbc-7b58-49ec-acb4-501dc5ec953d" providerId="ADAL" clId="{6040FCDF-DA35-4E00-BC02-534304A039A5}" dt="2023-02-08T08:03:54.553" v="911" actId="2696"/>
        <pc:sldMkLst>
          <pc:docMk/>
          <pc:sldMk cId="1436915471" sldId="381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962480324" sldId="382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4256169195" sldId="382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237965239" sldId="385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355753977" sldId="385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55959185" sldId="386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219678841" sldId="386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148879223" sldId="390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758755956" sldId="390"/>
        </pc:sldMkLst>
      </pc:sldChg>
      <pc:sldChg chg="modSp del mod modTransition modAnim">
        <pc:chgData name="David" userId="bce5ccbc-7b58-49ec-acb4-501dc5ec953d" providerId="ADAL" clId="{6040FCDF-DA35-4E00-BC02-534304A039A5}" dt="2023-02-06T12:57:48.758" v="715" actId="2696"/>
        <pc:sldMkLst>
          <pc:docMk/>
          <pc:sldMk cId="1053623608" sldId="393"/>
        </pc:sldMkLst>
        <pc:picChg chg="mod modCrop">
          <ac:chgData name="David" userId="bce5ccbc-7b58-49ec-acb4-501dc5ec953d" providerId="ADAL" clId="{6040FCDF-DA35-4E00-BC02-534304A039A5}" dt="2023-02-06T12:48:01.316" v="693" actId="12789"/>
          <ac:picMkLst>
            <pc:docMk/>
            <pc:sldMk cId="1053623608" sldId="393"/>
            <ac:picMk id="4" creationId="{5864D632-9744-4172-9289-FF8E9FFEB816}"/>
          </ac:picMkLst>
        </pc:picChg>
      </pc:sldChg>
      <pc:sldChg chg="add del">
        <pc:chgData name="David" userId="bce5ccbc-7b58-49ec-acb4-501dc5ec953d" providerId="ADAL" clId="{6040FCDF-DA35-4E00-BC02-534304A039A5}" dt="2023-02-08T08:03:54.553" v="911" actId="2696"/>
        <pc:sldMkLst>
          <pc:docMk/>
          <pc:sldMk cId="2820074245" sldId="393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496639128" sldId="394"/>
        </pc:sldMkLst>
      </pc:sldChg>
      <pc:sldChg chg="add modTransition modAnim">
        <pc:chgData name="David" userId="bce5ccbc-7b58-49ec-acb4-501dc5ec953d" providerId="ADAL" clId="{6040FCDF-DA35-4E00-BC02-534304A039A5}" dt="2023-02-06T13:31:17.343" v="900"/>
        <pc:sldMkLst>
          <pc:docMk/>
          <pc:sldMk cId="2177288588" sldId="394"/>
        </pc:sldMkLst>
      </pc:sldChg>
      <pc:sldChg chg="add del">
        <pc:chgData name="David" userId="bce5ccbc-7b58-49ec-acb4-501dc5ec953d" providerId="ADAL" clId="{6040FCDF-DA35-4E00-BC02-534304A039A5}" dt="2023-02-06T11:54:24.357" v="48" actId="47"/>
        <pc:sldMkLst>
          <pc:docMk/>
          <pc:sldMk cId="1002369337" sldId="401"/>
        </pc:sldMkLst>
      </pc:sldChg>
      <pc:sldChg chg="modTransition">
        <pc:chgData name="David" userId="bce5ccbc-7b58-49ec-acb4-501dc5ec953d" providerId="ADAL" clId="{6040FCDF-DA35-4E00-BC02-534304A039A5}" dt="2023-02-06T12:02:24.904" v="284"/>
        <pc:sldMkLst>
          <pc:docMk/>
          <pc:sldMk cId="1231818925" sldId="410"/>
        </pc:sldMkLst>
      </pc:sldChg>
      <pc:sldChg chg="modSp modTransition modAnim">
        <pc:chgData name="David" userId="bce5ccbc-7b58-49ec-acb4-501dc5ec953d" providerId="ADAL" clId="{6040FCDF-DA35-4E00-BC02-534304A039A5}" dt="2023-02-06T12:37:54.053" v="618"/>
        <pc:sldMkLst>
          <pc:docMk/>
          <pc:sldMk cId="3070416334" sldId="411"/>
        </pc:sldMkLst>
        <pc:spChg chg="mod">
          <ac:chgData name="David" userId="bce5ccbc-7b58-49ec-acb4-501dc5ec953d" providerId="ADAL" clId="{6040FCDF-DA35-4E00-BC02-534304A039A5}" dt="2023-02-06T12:37:49.217" v="617" actId="20577"/>
          <ac:spMkLst>
            <pc:docMk/>
            <pc:sldMk cId="3070416334" sldId="411"/>
            <ac:spMk id="6" creationId="{CF81EDF2-71BE-48CB-BFE3-34FC41B88F89}"/>
          </ac:spMkLst>
        </pc:spChg>
      </pc:sldChg>
      <pc:sldChg chg="addSp delSp modSp mod modTransition addAnim delAnim modAnim">
        <pc:chgData name="David" userId="bce5ccbc-7b58-49ec-acb4-501dc5ec953d" providerId="ADAL" clId="{6040FCDF-DA35-4E00-BC02-534304A039A5}" dt="2023-02-06T12:18:03.095" v="328" actId="207"/>
        <pc:sldMkLst>
          <pc:docMk/>
          <pc:sldMk cId="1456443334" sldId="412"/>
        </pc:sldMkLst>
        <pc:spChg chg="add del mod topLvl">
          <ac:chgData name="David" userId="bce5ccbc-7b58-49ec-acb4-501dc5ec953d" providerId="ADAL" clId="{6040FCDF-DA35-4E00-BC02-534304A039A5}" dt="2023-02-06T12:18:03.095" v="328" actId="207"/>
          <ac:spMkLst>
            <pc:docMk/>
            <pc:sldMk cId="1456443334" sldId="412"/>
            <ac:spMk id="12" creationId="{00000000-0000-0000-0000-000000000000}"/>
          </ac:spMkLst>
        </pc:spChg>
        <pc:grpChg chg="add del">
          <ac:chgData name="David" userId="bce5ccbc-7b58-49ec-acb4-501dc5ec953d" providerId="ADAL" clId="{6040FCDF-DA35-4E00-BC02-534304A039A5}" dt="2023-02-06T12:17:57.331" v="327" actId="478"/>
          <ac:grpSpMkLst>
            <pc:docMk/>
            <pc:sldMk cId="1456443334" sldId="412"/>
            <ac:grpSpMk id="2" creationId="{89F1226B-A2D4-4880-807B-2A0CDF52D13B}"/>
          </ac:grpSpMkLst>
        </pc:grpChg>
        <pc:picChg chg="mod topLvl">
          <ac:chgData name="David" userId="bce5ccbc-7b58-49ec-acb4-501dc5ec953d" providerId="ADAL" clId="{6040FCDF-DA35-4E00-BC02-534304A039A5}" dt="2023-02-06T12:17:57.331" v="327" actId="478"/>
          <ac:picMkLst>
            <pc:docMk/>
            <pc:sldMk cId="1456443334" sldId="412"/>
            <ac:picMk id="10" creationId="{00000000-0000-0000-0000-000000000000}"/>
          </ac:picMkLst>
        </pc:picChg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562517090" sldId="413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3293715206" sldId="413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447207523" sldId="414"/>
        </pc:sldMkLst>
      </pc:sldChg>
      <pc:sldChg chg="add modTransition modAnim">
        <pc:chgData name="David" userId="bce5ccbc-7b58-49ec-acb4-501dc5ec953d" providerId="ADAL" clId="{6040FCDF-DA35-4E00-BC02-534304A039A5}" dt="2023-02-06T13:31:37.683" v="903"/>
        <pc:sldMkLst>
          <pc:docMk/>
          <pc:sldMk cId="2907496376" sldId="414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244460274" sldId="415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4188143090" sldId="415"/>
        </pc:sldMkLst>
      </pc:sldChg>
      <pc:sldChg chg="modSp mod modTransition modAnim">
        <pc:chgData name="David" userId="bce5ccbc-7b58-49ec-acb4-501dc5ec953d" providerId="ADAL" clId="{6040FCDF-DA35-4E00-BC02-534304A039A5}" dt="2023-02-06T12:16:51.859" v="324" actId="207"/>
        <pc:sldMkLst>
          <pc:docMk/>
          <pc:sldMk cId="398281599" sldId="417"/>
        </pc:sldMkLst>
        <pc:spChg chg="mod">
          <ac:chgData name="David" userId="bce5ccbc-7b58-49ec-acb4-501dc5ec953d" providerId="ADAL" clId="{6040FCDF-DA35-4E00-BC02-534304A039A5}" dt="2023-02-06T12:16:35.545" v="323" actId="207"/>
          <ac:spMkLst>
            <pc:docMk/>
            <pc:sldMk cId="398281599" sldId="417"/>
            <ac:spMk id="4" creationId="{6963A1F9-7978-4DF4-AFDC-26E4531B4882}"/>
          </ac:spMkLst>
        </pc:spChg>
        <pc:spChg chg="mod">
          <ac:chgData name="David" userId="bce5ccbc-7b58-49ec-acb4-501dc5ec953d" providerId="ADAL" clId="{6040FCDF-DA35-4E00-BC02-534304A039A5}" dt="2023-02-06T12:16:51.859" v="324" actId="207"/>
          <ac:spMkLst>
            <pc:docMk/>
            <pc:sldMk cId="398281599" sldId="417"/>
            <ac:spMk id="5" creationId="{2DC7BCAA-8E53-430A-95DD-BFD57E3556B3}"/>
          </ac:spMkLst>
        </pc:spChg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340620046" sldId="419"/>
        </pc:sldMkLst>
      </pc:sldChg>
      <pc:sldChg chg="add modTransition">
        <pc:chgData name="David" userId="bce5ccbc-7b58-49ec-acb4-501dc5ec953d" providerId="ADAL" clId="{6040FCDF-DA35-4E00-BC02-534304A039A5}" dt="2023-02-06T12:02:24.904" v="284"/>
        <pc:sldMkLst>
          <pc:docMk/>
          <pc:sldMk cId="1810833580" sldId="419"/>
        </pc:sldMkLst>
      </pc:sldChg>
      <pc:sldChg chg="add del">
        <pc:chgData name="David" userId="bce5ccbc-7b58-49ec-acb4-501dc5ec953d" providerId="ADAL" clId="{6040FCDF-DA35-4E00-BC02-534304A039A5}" dt="2023-02-06T12:54:20.719" v="709" actId="2696"/>
        <pc:sldMkLst>
          <pc:docMk/>
          <pc:sldMk cId="1860455737" sldId="423"/>
        </pc:sldMkLst>
      </pc:sldChg>
      <pc:sldChg chg="del modTransition">
        <pc:chgData name="David" userId="bce5ccbc-7b58-49ec-acb4-501dc5ec953d" providerId="ADAL" clId="{6040FCDF-DA35-4E00-BC02-534304A039A5}" dt="2023-02-06T12:53:47.968" v="707" actId="2696"/>
        <pc:sldMkLst>
          <pc:docMk/>
          <pc:sldMk cId="3685479468" sldId="423"/>
        </pc:sldMkLst>
      </pc:sldChg>
      <pc:sldChg chg="del mod modTransition modShow">
        <pc:chgData name="David" userId="bce5ccbc-7b58-49ec-acb4-501dc5ec953d" providerId="ADAL" clId="{6040FCDF-DA35-4E00-BC02-534304A039A5}" dt="2023-02-06T12:54:55.489" v="710" actId="47"/>
        <pc:sldMkLst>
          <pc:docMk/>
          <pc:sldMk cId="1363615333" sldId="426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3329643181" sldId="427"/>
        </pc:sldMkLst>
      </pc:sldChg>
      <pc:sldChg chg="add del modTransition">
        <pc:chgData name="David" userId="bce5ccbc-7b58-49ec-acb4-501dc5ec953d" providerId="ADAL" clId="{6040FCDF-DA35-4E00-BC02-534304A039A5}" dt="2023-02-06T12:55:05.629" v="712" actId="47"/>
        <pc:sldMkLst>
          <pc:docMk/>
          <pc:sldMk cId="3630141356" sldId="427"/>
        </pc:sldMkLst>
      </pc:sldChg>
      <pc:sldChg chg="add del modTransition">
        <pc:chgData name="David" userId="bce5ccbc-7b58-49ec-acb4-501dc5ec953d" providerId="ADAL" clId="{6040FCDF-DA35-4E00-BC02-534304A039A5}" dt="2023-02-06T12:55:07.623" v="713" actId="47"/>
        <pc:sldMkLst>
          <pc:docMk/>
          <pc:sldMk cId="1145438196" sldId="428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2415438887" sldId="428"/>
        </pc:sldMkLst>
      </pc:sldChg>
      <pc:sldChg chg="add del modTransition">
        <pc:chgData name="David" userId="bce5ccbc-7b58-49ec-acb4-501dc5ec953d" providerId="ADAL" clId="{6040FCDF-DA35-4E00-BC02-534304A039A5}" dt="2023-02-06T12:55:16.486" v="714" actId="47"/>
        <pc:sldMkLst>
          <pc:docMk/>
          <pc:sldMk cId="1325657247" sldId="429"/>
        </pc:sldMkLst>
      </pc:sldChg>
      <pc:sldChg chg="add del">
        <pc:chgData name="David" userId="bce5ccbc-7b58-49ec-acb4-501dc5ec953d" providerId="ADAL" clId="{6040FCDF-DA35-4E00-BC02-534304A039A5}" dt="2023-02-06T11:53:11.512" v="20"/>
        <pc:sldMkLst>
          <pc:docMk/>
          <pc:sldMk cId="1732839546" sldId="429"/>
        </pc:sldMkLst>
      </pc:sldChg>
      <pc:sldChg chg="modSp add del mod ord">
        <pc:chgData name="David" userId="bce5ccbc-7b58-49ec-acb4-501dc5ec953d" providerId="ADAL" clId="{6040FCDF-DA35-4E00-BC02-534304A039A5}" dt="2023-02-06T11:53:07.518" v="19" actId="2890"/>
        <pc:sldMkLst>
          <pc:docMk/>
          <pc:sldMk cId="2462182586" sldId="430"/>
        </pc:sldMkLst>
        <pc:spChg chg="mod">
          <ac:chgData name="David" userId="bce5ccbc-7b58-49ec-acb4-501dc5ec953d" providerId="ADAL" clId="{6040FCDF-DA35-4E00-BC02-534304A039A5}" dt="2023-02-06T11:53:04.080" v="17"/>
          <ac:spMkLst>
            <pc:docMk/>
            <pc:sldMk cId="2462182586" sldId="430"/>
            <ac:spMk id="2" creationId="{00000000-0000-0000-0000-000000000000}"/>
          </ac:spMkLst>
        </pc:spChg>
      </pc:sldChg>
      <pc:sldChg chg="add del ord">
        <pc:chgData name="David" userId="bce5ccbc-7b58-49ec-acb4-501dc5ec953d" providerId="ADAL" clId="{6040FCDF-DA35-4E00-BC02-534304A039A5}" dt="2023-02-06T11:53:00.053" v="13" actId="2890"/>
        <pc:sldMkLst>
          <pc:docMk/>
          <pc:sldMk cId="725994275" sldId="431"/>
        </pc:sldMkLst>
      </pc:sldChg>
      <pc:sldChg chg="modSp add mod modTransition addAnim delAnim modAnim">
        <pc:chgData name="David" userId="bce5ccbc-7b58-49ec-acb4-501dc5ec953d" providerId="ADAL" clId="{6040FCDF-DA35-4E00-BC02-534304A039A5}" dt="2023-02-06T12:02:24.904" v="284"/>
        <pc:sldMkLst>
          <pc:docMk/>
          <pc:sldMk cId="2107662138" sldId="449"/>
        </pc:sldMkLst>
        <pc:spChg chg="mod">
          <ac:chgData name="David" userId="bce5ccbc-7b58-49ec-acb4-501dc5ec953d" providerId="ADAL" clId="{6040FCDF-DA35-4E00-BC02-534304A039A5}" dt="2023-02-06T12:02:03.015" v="283" actId="20577"/>
          <ac:spMkLst>
            <pc:docMk/>
            <pc:sldMk cId="2107662138" sldId="449"/>
            <ac:spMk id="11" creationId="{4F8FE8CB-D478-7382-AEEA-6809FE8A3435}"/>
          </ac:spMkLst>
        </pc:spChg>
      </pc:sldChg>
      <pc:sldChg chg="addSp delSp modSp add mod modTransition modAnim">
        <pc:chgData name="David" userId="bce5ccbc-7b58-49ec-acb4-501dc5ec953d" providerId="ADAL" clId="{6040FCDF-DA35-4E00-BC02-534304A039A5}" dt="2023-02-06T13:22:35.222" v="872" actId="478"/>
        <pc:sldMkLst>
          <pc:docMk/>
          <pc:sldMk cId="2931383660" sldId="450"/>
        </pc:sldMkLst>
        <pc:spChg chg="del">
          <ac:chgData name="David" userId="bce5ccbc-7b58-49ec-acb4-501dc5ec953d" providerId="ADAL" clId="{6040FCDF-DA35-4E00-BC02-534304A039A5}" dt="2023-02-06T13:22:33.614" v="871" actId="478"/>
          <ac:spMkLst>
            <pc:docMk/>
            <pc:sldMk cId="2931383660" sldId="450"/>
            <ac:spMk id="2" creationId="{00000000-0000-0000-0000-000000000000}"/>
          </ac:spMkLst>
        </pc:spChg>
        <pc:spChg chg="del">
          <ac:chgData name="David" userId="bce5ccbc-7b58-49ec-acb4-501dc5ec953d" providerId="ADAL" clId="{6040FCDF-DA35-4E00-BC02-534304A039A5}" dt="2023-02-06T13:22:35.222" v="872" actId="478"/>
          <ac:spMkLst>
            <pc:docMk/>
            <pc:sldMk cId="2931383660" sldId="450"/>
            <ac:spMk id="3" creationId="{00000000-0000-0000-0000-000000000000}"/>
          </ac:spMkLst>
        </pc:spChg>
        <pc:spChg chg="add mod">
          <ac:chgData name="David" userId="bce5ccbc-7b58-49ec-acb4-501dc5ec953d" providerId="ADAL" clId="{6040FCDF-DA35-4E00-BC02-534304A039A5}" dt="2023-02-06T13:22:33.614" v="871" actId="478"/>
          <ac:spMkLst>
            <pc:docMk/>
            <pc:sldMk cId="2931383660" sldId="450"/>
            <ac:spMk id="6" creationId="{2353152E-FB05-8AE0-2547-55810F8E1C6E}"/>
          </ac:spMkLst>
        </pc:spChg>
        <pc:picChg chg="mod modCrop">
          <ac:chgData name="David" userId="bce5ccbc-7b58-49ec-acb4-501dc5ec953d" providerId="ADAL" clId="{6040FCDF-DA35-4E00-BC02-534304A039A5}" dt="2023-02-06T13:21:24.876" v="866" actId="12789"/>
          <ac:picMkLst>
            <pc:docMk/>
            <pc:sldMk cId="2931383660" sldId="450"/>
            <ac:picMk id="4" creationId="{00000000-0000-0000-0000-000000000000}"/>
          </ac:picMkLst>
        </pc:picChg>
      </pc:sldChg>
      <pc:sldChg chg="delSp add del mod delAnim">
        <pc:chgData name="David" userId="bce5ccbc-7b58-49ec-acb4-501dc5ec953d" providerId="ADAL" clId="{6040FCDF-DA35-4E00-BC02-534304A039A5}" dt="2023-02-06T13:24:00.746" v="877" actId="47"/>
        <pc:sldMkLst>
          <pc:docMk/>
          <pc:sldMk cId="1317838064" sldId="451"/>
        </pc:sldMkLst>
        <pc:spChg chg="del">
          <ac:chgData name="David" userId="bce5ccbc-7b58-49ec-acb4-501dc5ec953d" providerId="ADAL" clId="{6040FCDF-DA35-4E00-BC02-534304A039A5}" dt="2023-02-06T13:23:39.993" v="876" actId="478"/>
          <ac:spMkLst>
            <pc:docMk/>
            <pc:sldMk cId="1317838064" sldId="451"/>
            <ac:spMk id="4" creationId="{00000000-0000-0000-0000-000000000000}"/>
          </ac:spMkLst>
        </pc:spChg>
      </pc:sldChg>
      <pc:sldChg chg="delSp modSp add mod modTransition delAnim modAnim">
        <pc:chgData name="David" userId="bce5ccbc-7b58-49ec-acb4-501dc5ec953d" providerId="ADAL" clId="{6040FCDF-DA35-4E00-BC02-534304A039A5}" dt="2023-02-06T13:24:43.228" v="887"/>
        <pc:sldMkLst>
          <pc:docMk/>
          <pc:sldMk cId="1870530409" sldId="452"/>
        </pc:sldMkLst>
        <pc:spChg chg="del">
          <ac:chgData name="David" userId="bce5ccbc-7b58-49ec-acb4-501dc5ec953d" providerId="ADAL" clId="{6040FCDF-DA35-4E00-BC02-534304A039A5}" dt="2023-02-06T13:24:03.320" v="878" actId="478"/>
          <ac:spMkLst>
            <pc:docMk/>
            <pc:sldMk cId="1870530409" sldId="452"/>
            <ac:spMk id="4" creationId="{00000000-0000-0000-0000-000000000000}"/>
          </ac:spMkLst>
        </pc:spChg>
        <pc:picChg chg="mod modCrop">
          <ac:chgData name="David" userId="bce5ccbc-7b58-49ec-acb4-501dc5ec953d" providerId="ADAL" clId="{6040FCDF-DA35-4E00-BC02-534304A039A5}" dt="2023-02-06T13:24:29.104" v="885" actId="12789"/>
          <ac:picMkLst>
            <pc:docMk/>
            <pc:sldMk cId="1870530409" sldId="452"/>
            <ac:picMk id="2" creationId="{00000000-0000-0000-0000-000000000000}"/>
          </ac:picMkLst>
        </pc:picChg>
      </pc:sldChg>
      <pc:sldMasterChg chg="delSp mod modSldLayout">
        <pc:chgData name="David" userId="bce5ccbc-7b58-49ec-acb4-501dc5ec953d" providerId="ADAL" clId="{6040FCDF-DA35-4E00-BC02-534304A039A5}" dt="2023-02-06T11:56:13.081" v="55" actId="478"/>
        <pc:sldMasterMkLst>
          <pc:docMk/>
          <pc:sldMasterMk cId="395202884" sldId="2147483804"/>
        </pc:sldMasterMkLst>
        <pc:picChg chg="del">
          <ac:chgData name="David" userId="bce5ccbc-7b58-49ec-acb4-501dc5ec953d" providerId="ADAL" clId="{6040FCDF-DA35-4E00-BC02-534304A039A5}" dt="2023-02-06T11:56:13.081" v="55" actId="478"/>
          <ac:picMkLst>
            <pc:docMk/>
            <pc:sldMasterMk cId="395202884" sldId="2147483804"/>
            <ac:picMk id="7" creationId="{00000000-0000-0000-0000-000000000000}"/>
          </ac:picMkLst>
        </pc:picChg>
        <pc:sldLayoutChg chg="delSp mod">
          <pc:chgData name="David" userId="bce5ccbc-7b58-49ec-acb4-501dc5ec953d" providerId="ADAL" clId="{6040FCDF-DA35-4E00-BC02-534304A039A5}" dt="2023-02-06T11:56:10.113" v="54" actId="478"/>
          <pc:sldLayoutMkLst>
            <pc:docMk/>
            <pc:sldMasterMk cId="395202884" sldId="2147483804"/>
            <pc:sldLayoutMk cId="3597220061" sldId="2147483805"/>
          </pc:sldLayoutMkLst>
          <pc:picChg chg="del">
            <ac:chgData name="David" userId="bce5ccbc-7b58-49ec-acb4-501dc5ec953d" providerId="ADAL" clId="{6040FCDF-DA35-4E00-BC02-534304A039A5}" dt="2023-02-06T11:56:10.113" v="54" actId="478"/>
            <ac:picMkLst>
              <pc:docMk/>
              <pc:sldMasterMk cId="395202884" sldId="2147483804"/>
              <pc:sldLayoutMk cId="3597220061" sldId="2147483805"/>
              <ac:picMk id="7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6040FCDF-DA35-4E00-BC02-534304A039A5}" dt="2023-02-06T11:56:07.736" v="53" actId="478"/>
          <pc:sldLayoutMkLst>
            <pc:docMk/>
            <pc:sldMasterMk cId="395202884" sldId="2147483804"/>
            <pc:sldLayoutMk cId="174184635" sldId="2147483807"/>
          </pc:sldLayoutMkLst>
          <pc:picChg chg="del">
            <ac:chgData name="David" userId="bce5ccbc-7b58-49ec-acb4-501dc5ec953d" providerId="ADAL" clId="{6040FCDF-DA35-4E00-BC02-534304A039A5}" dt="2023-02-06T11:56:07.736" v="53" actId="478"/>
            <ac:picMkLst>
              <pc:docMk/>
              <pc:sldMasterMk cId="395202884" sldId="2147483804"/>
              <pc:sldLayoutMk cId="174184635" sldId="214748380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6040FCDF-DA35-4E00-BC02-534304A039A5}" dt="2023-02-06T11:56:01.801" v="51" actId="478"/>
          <pc:sldLayoutMkLst>
            <pc:docMk/>
            <pc:sldMasterMk cId="395202884" sldId="2147483804"/>
            <pc:sldLayoutMk cId="2110061713" sldId="2147483815"/>
          </pc:sldLayoutMkLst>
          <pc:picChg chg="del">
            <ac:chgData name="David" userId="bce5ccbc-7b58-49ec-acb4-501dc5ec953d" providerId="ADAL" clId="{6040FCDF-DA35-4E00-BC02-534304A039A5}" dt="2023-02-06T11:56:01.801" v="51" actId="478"/>
            <ac:picMkLst>
              <pc:docMk/>
              <pc:sldMasterMk cId="395202884" sldId="2147483804"/>
              <pc:sldLayoutMk cId="2110061713" sldId="2147483815"/>
              <ac:picMk id="8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6040FCDF-DA35-4E00-BC02-534304A039A5}" dt="2023-02-06T11:55:58.394" v="49" actId="478"/>
          <pc:sldLayoutMkLst>
            <pc:docMk/>
            <pc:sldMasterMk cId="395202884" sldId="2147483804"/>
            <pc:sldLayoutMk cId="134623373" sldId="2147483816"/>
          </pc:sldLayoutMkLst>
          <pc:picChg chg="del">
            <ac:chgData name="David" userId="bce5ccbc-7b58-49ec-acb4-501dc5ec953d" providerId="ADAL" clId="{6040FCDF-DA35-4E00-BC02-534304A039A5}" dt="2023-02-06T11:55:58.394" v="49" actId="478"/>
            <ac:picMkLst>
              <pc:docMk/>
              <pc:sldMasterMk cId="395202884" sldId="2147483804"/>
              <pc:sldLayoutMk cId="134623373" sldId="2147483816"/>
              <ac:picMk id="13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6040FCDF-DA35-4E00-BC02-534304A039A5}" dt="2023-02-06T11:56:00.105" v="50" actId="478"/>
          <pc:sldLayoutMkLst>
            <pc:docMk/>
            <pc:sldMasterMk cId="395202884" sldId="2147483804"/>
            <pc:sldLayoutMk cId="3996685220" sldId="2147483817"/>
          </pc:sldLayoutMkLst>
          <pc:picChg chg="del">
            <ac:chgData name="David" userId="bce5ccbc-7b58-49ec-acb4-501dc5ec953d" providerId="ADAL" clId="{6040FCDF-DA35-4E00-BC02-534304A039A5}" dt="2023-02-06T11:56:00.105" v="50" actId="478"/>
            <ac:picMkLst>
              <pc:docMk/>
              <pc:sldMasterMk cId="395202884" sldId="2147483804"/>
              <pc:sldLayoutMk cId="3996685220" sldId="2147483817"/>
              <ac:picMk id="9" creationId="{00000000-0000-0000-0000-000000000000}"/>
            </ac:picMkLst>
          </pc:picChg>
        </pc:sldLayoutChg>
        <pc:sldLayoutChg chg="delSp mod">
          <pc:chgData name="David" userId="bce5ccbc-7b58-49ec-acb4-501dc5ec953d" providerId="ADAL" clId="{6040FCDF-DA35-4E00-BC02-534304A039A5}" dt="2023-02-06T11:56:04.609" v="52" actId="478"/>
          <pc:sldLayoutMkLst>
            <pc:docMk/>
            <pc:sldMasterMk cId="395202884" sldId="2147483804"/>
            <pc:sldLayoutMk cId="4213111813" sldId="2147483821"/>
          </pc:sldLayoutMkLst>
          <pc:picChg chg="del">
            <ac:chgData name="David" userId="bce5ccbc-7b58-49ec-acb4-501dc5ec953d" providerId="ADAL" clId="{6040FCDF-DA35-4E00-BC02-534304A039A5}" dt="2023-02-06T11:56:04.609" v="52" actId="478"/>
            <ac:picMkLst>
              <pc:docMk/>
              <pc:sldMasterMk cId="395202884" sldId="2147483804"/>
              <pc:sldLayoutMk cId="4213111813" sldId="2147483821"/>
              <ac:picMk id="8" creationId="{00000000-0000-0000-0000-000000000000}"/>
            </ac:picMkLst>
          </pc:picChg>
        </pc:sldLayoutChg>
      </pc:sldMasterChg>
    </pc:docChg>
  </pc:docChgLst>
  <pc:docChgLst>
    <pc:chgData name="David Barry" userId="bce5ccbc-7b58-49ec-acb4-501dc5ec953d" providerId="ADAL" clId="{515C5C5B-CCEB-4EF0-9C72-8F453ADB3D9B}"/>
    <pc:docChg chg="modSld">
      <pc:chgData name="David Barry" userId="bce5ccbc-7b58-49ec-acb4-501dc5ec953d" providerId="ADAL" clId="{515C5C5B-CCEB-4EF0-9C72-8F453ADB3D9B}" dt="2023-01-31T15:05:31.551" v="0" actId="729"/>
      <pc:docMkLst>
        <pc:docMk/>
      </pc:docMkLst>
      <pc:sldChg chg="mod modShow">
        <pc:chgData name="David Barry" userId="bce5ccbc-7b58-49ec-acb4-501dc5ec953d" providerId="ADAL" clId="{515C5C5B-CCEB-4EF0-9C72-8F453ADB3D9B}" dt="2023-01-31T15:05:31.551" v="0" actId="729"/>
        <pc:sldMkLst>
          <pc:docMk/>
          <pc:sldMk cId="1231818925" sldId="41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Test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Colocalisation%20Workshop\Random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Colocalisation%20Workshop\PearsonsVersusSpearman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C1-4E89-A566-D850089492A4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C1-4E89-A566-D850089492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21-4993-B731-59471D586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795048"/>
        <c:axId val="120924112"/>
      </c:scatterChart>
      <c:valAx>
        <c:axId val="121795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Spatial Resolution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924112"/>
        <c:crosses val="autoZero"/>
        <c:crossBetween val="midCat"/>
      </c:valAx>
      <c:valAx>
        <c:axId val="1209241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Colocalisation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one"/>
        <c:spPr>
          <a:noFill/>
          <a:ln w="3810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5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Spearmans!$A$2:$A$102</c:f>
              <c:numCache>
                <c:formatCode>General</c:formatCode>
                <c:ptCount val="101"/>
                <c:pt idx="0">
                  <c:v>2.7788964272676253</c:v>
                </c:pt>
                <c:pt idx="1">
                  <c:v>221.29860534917589</c:v>
                </c:pt>
                <c:pt idx="2">
                  <c:v>66.564367075935849</c:v>
                </c:pt>
                <c:pt idx="3">
                  <c:v>121.10466521514655</c:v>
                </c:pt>
                <c:pt idx="4">
                  <c:v>19.755010929827137</c:v>
                </c:pt>
                <c:pt idx="5">
                  <c:v>111.32303594300126</c:v>
                </c:pt>
                <c:pt idx="6">
                  <c:v>207.64294158946643</c:v>
                </c:pt>
                <c:pt idx="7">
                  <c:v>76.21436308849087</c:v>
                </c:pt>
                <c:pt idx="8">
                  <c:v>224.30094640362864</c:v>
                </c:pt>
                <c:pt idx="9">
                  <c:v>243.09492346253032</c:v>
                </c:pt>
                <c:pt idx="10">
                  <c:v>45.986207607354601</c:v>
                </c:pt>
                <c:pt idx="11">
                  <c:v>176.41178527672395</c:v>
                </c:pt>
                <c:pt idx="12">
                  <c:v>179.16285451507002</c:v>
                </c:pt>
                <c:pt idx="13">
                  <c:v>122.674900546749</c:v>
                </c:pt>
                <c:pt idx="14">
                  <c:v>102.63952157303177</c:v>
                </c:pt>
                <c:pt idx="15">
                  <c:v>213.25097894930167</c:v>
                </c:pt>
                <c:pt idx="16">
                  <c:v>11.011951257788922</c:v>
                </c:pt>
                <c:pt idx="17">
                  <c:v>97.21133490457521</c:v>
                </c:pt>
                <c:pt idx="18">
                  <c:v>140.40111930366692</c:v>
                </c:pt>
                <c:pt idx="19">
                  <c:v>189.82323651968682</c:v>
                </c:pt>
                <c:pt idx="20">
                  <c:v>181.96801256023946</c:v>
                </c:pt>
                <c:pt idx="21">
                  <c:v>94.423995265396115</c:v>
                </c:pt>
                <c:pt idx="22">
                  <c:v>193.81674138976311</c:v>
                </c:pt>
                <c:pt idx="23">
                  <c:v>249.37782550731245</c:v>
                </c:pt>
                <c:pt idx="24">
                  <c:v>163.40814067276722</c:v>
                </c:pt>
                <c:pt idx="25">
                  <c:v>181.3370437328409</c:v>
                </c:pt>
                <c:pt idx="26">
                  <c:v>234.32552230326678</c:v>
                </c:pt>
                <c:pt idx="27">
                  <c:v>141.00381946491589</c:v>
                </c:pt>
                <c:pt idx="28">
                  <c:v>98.250667754276463</c:v>
                </c:pt>
                <c:pt idx="29">
                  <c:v>118.21775587459186</c:v>
                </c:pt>
                <c:pt idx="30">
                  <c:v>36.246623105500731</c:v>
                </c:pt>
                <c:pt idx="31">
                  <c:v>61.038958438290621</c:v>
                </c:pt>
                <c:pt idx="32">
                  <c:v>233.87693782601096</c:v>
                </c:pt>
                <c:pt idx="33">
                  <c:v>159.9374442515564</c:v>
                </c:pt>
                <c:pt idx="34">
                  <c:v>225.7644378028813</c:v>
                </c:pt>
                <c:pt idx="35">
                  <c:v>7.1723628141538143</c:v>
                </c:pt>
                <c:pt idx="36">
                  <c:v>125.46051484165011</c:v>
                </c:pt>
                <c:pt idx="37">
                  <c:v>194.21848538538242</c:v>
                </c:pt>
                <c:pt idx="38">
                  <c:v>136.76363772723113</c:v>
                </c:pt>
                <c:pt idx="39">
                  <c:v>64.717212673137283</c:v>
                </c:pt>
                <c:pt idx="40">
                  <c:v>150.33991240164312</c:v>
                </c:pt>
                <c:pt idx="41">
                  <c:v>191.40198122236754</c:v>
                </c:pt>
                <c:pt idx="42">
                  <c:v>24.301552144547713</c:v>
                </c:pt>
                <c:pt idx="43">
                  <c:v>31.454260310709657</c:v>
                </c:pt>
                <c:pt idx="44">
                  <c:v>235.86572360820759</c:v>
                </c:pt>
                <c:pt idx="45">
                  <c:v>114.2942904331376</c:v>
                </c:pt>
                <c:pt idx="46">
                  <c:v>16.907963523458108</c:v>
                </c:pt>
                <c:pt idx="47">
                  <c:v>178.34971952082932</c:v>
                </c:pt>
                <c:pt idx="48">
                  <c:v>229.92007805112218</c:v>
                </c:pt>
                <c:pt idx="49">
                  <c:v>122.58489458820901</c:v>
                </c:pt>
                <c:pt idx="50">
                  <c:v>244.87453145676679</c:v>
                </c:pt>
                <c:pt idx="51">
                  <c:v>183.67065819852237</c:v>
                </c:pt>
                <c:pt idx="52">
                  <c:v>102.55411112209399</c:v>
                </c:pt>
                <c:pt idx="53">
                  <c:v>145.1139359840821</c:v>
                </c:pt>
                <c:pt idx="54">
                  <c:v>21.799947278086648</c:v>
                </c:pt>
                <c:pt idx="55">
                  <c:v>156.65787731934338</c:v>
                </c:pt>
                <c:pt idx="56">
                  <c:v>193.48569973291842</c:v>
                </c:pt>
                <c:pt idx="57">
                  <c:v>119.7026560937403</c:v>
                </c:pt>
                <c:pt idx="58">
                  <c:v>167.10310832396661</c:v>
                </c:pt>
                <c:pt idx="59">
                  <c:v>43.124975069042023</c:v>
                </c:pt>
                <c:pt idx="60">
                  <c:v>20.272535376745793</c:v>
                </c:pt>
                <c:pt idx="61">
                  <c:v>84.791703446351505</c:v>
                </c:pt>
                <c:pt idx="62">
                  <c:v>215.94365637861958</c:v>
                </c:pt>
                <c:pt idx="63">
                  <c:v>232.39088176450679</c:v>
                </c:pt>
                <c:pt idx="64">
                  <c:v>242.70916122882835</c:v>
                </c:pt>
                <c:pt idx="65">
                  <c:v>73.131834076129252</c:v>
                </c:pt>
                <c:pt idx="66">
                  <c:v>24.678164223581717</c:v>
                </c:pt>
                <c:pt idx="67">
                  <c:v>97.629518228530173</c:v>
                </c:pt>
                <c:pt idx="68">
                  <c:v>49.561390885668118</c:v>
                </c:pt>
                <c:pt idx="69">
                  <c:v>255.33476633798196</c:v>
                </c:pt>
                <c:pt idx="70">
                  <c:v>11.624732615758262</c:v>
                </c:pt>
                <c:pt idx="71">
                  <c:v>33.343593864931734</c:v>
                </c:pt>
                <c:pt idx="72">
                  <c:v>185.79568716768463</c:v>
                </c:pt>
                <c:pt idx="73">
                  <c:v>227.18349054853414</c:v>
                </c:pt>
                <c:pt idx="74">
                  <c:v>151.33935827141437</c:v>
                </c:pt>
                <c:pt idx="75">
                  <c:v>68.625894940488621</c:v>
                </c:pt>
                <c:pt idx="76">
                  <c:v>221.64576589684478</c:v>
                </c:pt>
                <c:pt idx="77">
                  <c:v>236.07758480610235</c:v>
                </c:pt>
                <c:pt idx="78">
                  <c:v>68.778586813701509</c:v>
                </c:pt>
                <c:pt idx="79">
                  <c:v>121.6021860424392</c:v>
                </c:pt>
                <c:pt idx="80">
                  <c:v>63.977554403937006</c:v>
                </c:pt>
                <c:pt idx="81">
                  <c:v>229.59583683785732</c:v>
                </c:pt>
                <c:pt idx="82">
                  <c:v>15.455956245974335</c:v>
                </c:pt>
                <c:pt idx="83">
                  <c:v>110.37888829582747</c:v>
                </c:pt>
                <c:pt idx="84">
                  <c:v>22.854595012178976</c:v>
                </c:pt>
                <c:pt idx="85">
                  <c:v>13.378666760602329</c:v>
                </c:pt>
                <c:pt idx="86">
                  <c:v>115.92696359754117</c:v>
                </c:pt>
                <c:pt idx="87">
                  <c:v>227.09358468370715</c:v>
                </c:pt>
                <c:pt idx="88">
                  <c:v>5.9217034428054944</c:v>
                </c:pt>
                <c:pt idx="89">
                  <c:v>142.35758154954991</c:v>
                </c:pt>
                <c:pt idx="90">
                  <c:v>46.319457677972736</c:v>
                </c:pt>
                <c:pt idx="91">
                  <c:v>38.252890244718913</c:v>
                </c:pt>
                <c:pt idx="92">
                  <c:v>101.59362064481806</c:v>
                </c:pt>
                <c:pt idx="93">
                  <c:v>103.23524250032978</c:v>
                </c:pt>
                <c:pt idx="94">
                  <c:v>193.40271285718401</c:v>
                </c:pt>
                <c:pt idx="95">
                  <c:v>137.30068222688635</c:v>
                </c:pt>
                <c:pt idx="96">
                  <c:v>213.99414264635041</c:v>
                </c:pt>
                <c:pt idx="97">
                  <c:v>225.93440338368822</c:v>
                </c:pt>
                <c:pt idx="98">
                  <c:v>111.82095832194037</c:v>
                </c:pt>
                <c:pt idx="99">
                  <c:v>83.761815645856473</c:v>
                </c:pt>
                <c:pt idx="100">
                  <c:v>25.87922369474029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99-4F15-AD25-77CB5BE27F85}"/>
            </c:ext>
          </c:extLst>
        </c:ser>
        <c:ser>
          <c:idx val="1"/>
          <c:order val="1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Spearmans!$B$2:$B$102</c:f>
              <c:numCache>
                <c:formatCode>General</c:formatCode>
                <c:ptCount val="101"/>
                <c:pt idx="0">
                  <c:v>70.980882690618316</c:v>
                </c:pt>
                <c:pt idx="1">
                  <c:v>470.49490658980125</c:v>
                </c:pt>
                <c:pt idx="2">
                  <c:v>245.60191373366268</c:v>
                </c:pt>
                <c:pt idx="3">
                  <c:v>229.86967585535251</c:v>
                </c:pt>
                <c:pt idx="4">
                  <c:v>140.955882001676</c:v>
                </c:pt>
                <c:pt idx="5">
                  <c:v>179.52735860924429</c:v>
                </c:pt>
                <c:pt idx="6">
                  <c:v>251.27913501307603</c:v>
                </c:pt>
                <c:pt idx="7">
                  <c:v>195.48480265205046</c:v>
                </c:pt>
                <c:pt idx="8">
                  <c:v>605.66056708760425</c:v>
                </c:pt>
                <c:pt idx="9">
                  <c:v>518.71798215683748</c:v>
                </c:pt>
                <c:pt idx="10">
                  <c:v>192.79185475842647</c:v>
                </c:pt>
                <c:pt idx="11">
                  <c:v>238.24162026996149</c:v>
                </c:pt>
                <c:pt idx="12">
                  <c:v>292.98446198504485</c:v>
                </c:pt>
                <c:pt idx="13">
                  <c:v>315.33728493940123</c:v>
                </c:pt>
                <c:pt idx="14">
                  <c:v>232.60371119013837</c:v>
                </c:pt>
                <c:pt idx="15">
                  <c:v>648.16427332435626</c:v>
                </c:pt>
                <c:pt idx="16">
                  <c:v>78.521246222642006</c:v>
                </c:pt>
                <c:pt idx="17">
                  <c:v>199.23550474216881</c:v>
                </c:pt>
                <c:pt idx="18">
                  <c:v>364.63109640650373</c:v>
                </c:pt>
                <c:pt idx="19">
                  <c:v>540.61881475787391</c:v>
                </c:pt>
                <c:pt idx="20">
                  <c:v>555.69724642446772</c:v>
                </c:pt>
                <c:pt idx="21">
                  <c:v>239.13444383738891</c:v>
                </c:pt>
                <c:pt idx="22">
                  <c:v>308.87803933500169</c:v>
                </c:pt>
                <c:pt idx="23">
                  <c:v>468.35918088059384</c:v>
                </c:pt>
                <c:pt idx="24">
                  <c:v>288.86107856112142</c:v>
                </c:pt>
                <c:pt idx="25">
                  <c:v>549.94928301377763</c:v>
                </c:pt>
                <c:pt idx="26">
                  <c:v>297.48006958156299</c:v>
                </c:pt>
                <c:pt idx="27">
                  <c:v>376.30432028377976</c:v>
                </c:pt>
                <c:pt idx="28">
                  <c:v>253.25948594091989</c:v>
                </c:pt>
                <c:pt idx="29">
                  <c:v>307.49943937386928</c:v>
                </c:pt>
                <c:pt idx="30">
                  <c:v>141.38880034906629</c:v>
                </c:pt>
                <c:pt idx="31">
                  <c:v>150.82567290678099</c:v>
                </c:pt>
                <c:pt idx="32">
                  <c:v>699.54137032147185</c:v>
                </c:pt>
                <c:pt idx="33">
                  <c:v>561.89595029276768</c:v>
                </c:pt>
                <c:pt idx="34">
                  <c:v>259.856251150096</c:v>
                </c:pt>
                <c:pt idx="35">
                  <c:v>87.861456490172571</c:v>
                </c:pt>
                <c:pt idx="36">
                  <c:v>270.7476109734626</c:v>
                </c:pt>
                <c:pt idx="37">
                  <c:v>344.06351714454956</c:v>
                </c:pt>
                <c:pt idx="38">
                  <c:v>268.19895157097335</c:v>
                </c:pt>
                <c:pt idx="39">
                  <c:v>168.05828743779321</c:v>
                </c:pt>
                <c:pt idx="40">
                  <c:v>204.84427571874807</c:v>
                </c:pt>
                <c:pt idx="41">
                  <c:v>270.38011502619719</c:v>
                </c:pt>
                <c:pt idx="42">
                  <c:v>110.80602984745775</c:v>
                </c:pt>
                <c:pt idx="43">
                  <c:v>148.39825084312949</c:v>
                </c:pt>
                <c:pt idx="44">
                  <c:v>446.93723656535343</c:v>
                </c:pt>
                <c:pt idx="45">
                  <c:v>364.44341602142129</c:v>
                </c:pt>
                <c:pt idx="46">
                  <c:v>73.289105868018794</c:v>
                </c:pt>
                <c:pt idx="47">
                  <c:v>421.64825691820158</c:v>
                </c:pt>
                <c:pt idx="48">
                  <c:v>517.73063702089803</c:v>
                </c:pt>
                <c:pt idx="49">
                  <c:v>218.93847669155551</c:v>
                </c:pt>
                <c:pt idx="50">
                  <c:v>681.52115199315972</c:v>
                </c:pt>
                <c:pt idx="51">
                  <c:v>565.07006027697605</c:v>
                </c:pt>
                <c:pt idx="52">
                  <c:v>150.22955279606305</c:v>
                </c:pt>
                <c:pt idx="53">
                  <c:v>344.26005054374423</c:v>
                </c:pt>
                <c:pt idx="54">
                  <c:v>116.46586112782573</c:v>
                </c:pt>
                <c:pt idx="55">
                  <c:v>266.74739142194875</c:v>
                </c:pt>
                <c:pt idx="56">
                  <c:v>504.57302910230101</c:v>
                </c:pt>
                <c:pt idx="57">
                  <c:v>223.47761261470382</c:v>
                </c:pt>
                <c:pt idx="58">
                  <c:v>370.61668967055016</c:v>
                </c:pt>
                <c:pt idx="59">
                  <c:v>66.254877861642655</c:v>
                </c:pt>
                <c:pt idx="60">
                  <c:v>101.62495857085804</c:v>
                </c:pt>
                <c:pt idx="61">
                  <c:v>157.90979652871823</c:v>
                </c:pt>
                <c:pt idx="62">
                  <c:v>408.52523004970283</c:v>
                </c:pt>
                <c:pt idx="63">
                  <c:v>351.77672000282405</c:v>
                </c:pt>
                <c:pt idx="64">
                  <c:v>279.60830525357215</c:v>
                </c:pt>
                <c:pt idx="65">
                  <c:v>230.10048920326659</c:v>
                </c:pt>
                <c:pt idx="66">
                  <c:v>60.60607642202072</c:v>
                </c:pt>
                <c:pt idx="67">
                  <c:v>151.82211208300805</c:v>
                </c:pt>
                <c:pt idx="68">
                  <c:v>163.15463618491157</c:v>
                </c:pt>
                <c:pt idx="69">
                  <c:v>514.74414786213651</c:v>
                </c:pt>
                <c:pt idx="70">
                  <c:v>33.468449906069949</c:v>
                </c:pt>
                <c:pt idx="71">
                  <c:v>152.07559802941807</c:v>
                </c:pt>
                <c:pt idx="72">
                  <c:v>224.17060037910679</c:v>
                </c:pt>
                <c:pt idx="73">
                  <c:v>645.78885627267232</c:v>
                </c:pt>
                <c:pt idx="74">
                  <c:v>284.57226849978667</c:v>
                </c:pt>
                <c:pt idx="75">
                  <c:v>153.14749379377247</c:v>
                </c:pt>
                <c:pt idx="76">
                  <c:v>384.38659537100415</c:v>
                </c:pt>
                <c:pt idx="77">
                  <c:v>346.04854533486059</c:v>
                </c:pt>
                <c:pt idx="78">
                  <c:v>172.58063014054241</c:v>
                </c:pt>
                <c:pt idx="79">
                  <c:v>291.05951079095036</c:v>
                </c:pt>
                <c:pt idx="80">
                  <c:v>246.88056313754578</c:v>
                </c:pt>
                <c:pt idx="81">
                  <c:v>414.78910160529477</c:v>
                </c:pt>
                <c:pt idx="82">
                  <c:v>45.660874811927272</c:v>
                </c:pt>
                <c:pt idx="83">
                  <c:v>205.44603188587297</c:v>
                </c:pt>
                <c:pt idx="84">
                  <c:v>136.37784581493537</c:v>
                </c:pt>
                <c:pt idx="85">
                  <c:v>54.879075258790927</c:v>
                </c:pt>
                <c:pt idx="86">
                  <c:v>211.76416592552772</c:v>
                </c:pt>
                <c:pt idx="87">
                  <c:v>386.46574449819229</c:v>
                </c:pt>
                <c:pt idx="88">
                  <c:v>28.232055774091641</c:v>
                </c:pt>
                <c:pt idx="89">
                  <c:v>254.17724147740631</c:v>
                </c:pt>
                <c:pt idx="90">
                  <c:v>184.95648865540528</c:v>
                </c:pt>
                <c:pt idx="91">
                  <c:v>79.338973645073253</c:v>
                </c:pt>
                <c:pt idx="92">
                  <c:v>161.14084634743963</c:v>
                </c:pt>
                <c:pt idx="93">
                  <c:v>207.5566545076685</c:v>
                </c:pt>
                <c:pt idx="94">
                  <c:v>427.79940325141479</c:v>
                </c:pt>
                <c:pt idx="95">
                  <c:v>475.65457220387765</c:v>
                </c:pt>
                <c:pt idx="96">
                  <c:v>671.76835931254118</c:v>
                </c:pt>
                <c:pt idx="97">
                  <c:v>376.33122029813893</c:v>
                </c:pt>
                <c:pt idx="98">
                  <c:v>149.42117890999745</c:v>
                </c:pt>
                <c:pt idx="99">
                  <c:v>207.90763302381055</c:v>
                </c:pt>
                <c:pt idx="100">
                  <c:v>80.367980251852103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99-4F15-AD25-77CB5BE27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5903688"/>
        <c:axId val="325904016"/>
      </c:lineChart>
      <c:catAx>
        <c:axId val="32590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auto val="1"/>
        <c:lblAlgn val="ctr"/>
        <c:lblOffset val="100"/>
        <c:tickLblSkip val="20"/>
        <c:tickMarkSkip val="20"/>
        <c:noMultiLvlLbl val="0"/>
      </c:cat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Fluorescence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0275661092122661E-2"/>
                  <c:y val="0.3768592239486284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Sheet1!$A$2:$A$102</c:f>
              <c:numCache>
                <c:formatCode>General</c:formatCode>
                <c:ptCount val="101"/>
                <c:pt idx="0">
                  <c:v>222.10270379083246</c:v>
                </c:pt>
                <c:pt idx="1">
                  <c:v>11.449287563976185</c:v>
                </c:pt>
                <c:pt idx="2">
                  <c:v>103.39331696185101</c:v>
                </c:pt>
                <c:pt idx="3">
                  <c:v>30.375362464888781</c:v>
                </c:pt>
                <c:pt idx="4">
                  <c:v>89.049435295299247</c:v>
                </c:pt>
                <c:pt idx="5">
                  <c:v>197.45679003161962</c:v>
                </c:pt>
                <c:pt idx="6">
                  <c:v>44.874247740979655</c:v>
                </c:pt>
                <c:pt idx="7">
                  <c:v>81.849430154305423</c:v>
                </c:pt>
                <c:pt idx="8">
                  <c:v>157.22541531790168</c:v>
                </c:pt>
                <c:pt idx="9">
                  <c:v>98.76512380115463</c:v>
                </c:pt>
                <c:pt idx="10">
                  <c:v>15.047197855757503</c:v>
                </c:pt>
                <c:pt idx="11">
                  <c:v>225.55668612920141</c:v>
                </c:pt>
                <c:pt idx="12">
                  <c:v>188.54848297393028</c:v>
                </c:pt>
                <c:pt idx="13">
                  <c:v>154.66957243838991</c:v>
                </c:pt>
                <c:pt idx="14">
                  <c:v>222.97727476133869</c:v>
                </c:pt>
                <c:pt idx="15">
                  <c:v>14.922560497885428</c:v>
                </c:pt>
                <c:pt idx="16">
                  <c:v>248.60677725092577</c:v>
                </c:pt>
                <c:pt idx="17">
                  <c:v>237.04176896555646</c:v>
                </c:pt>
                <c:pt idx="18">
                  <c:v>204.36813172795166</c:v>
                </c:pt>
                <c:pt idx="19">
                  <c:v>235.61661332056997</c:v>
                </c:pt>
                <c:pt idx="20">
                  <c:v>51.905051674268435</c:v>
                </c:pt>
                <c:pt idx="21">
                  <c:v>202.59883478465991</c:v>
                </c:pt>
                <c:pt idx="22">
                  <c:v>219.79540734068382</c:v>
                </c:pt>
                <c:pt idx="23">
                  <c:v>185.37903369434108</c:v>
                </c:pt>
                <c:pt idx="24">
                  <c:v>24.032335305476181</c:v>
                </c:pt>
                <c:pt idx="25">
                  <c:v>137.71588006139336</c:v>
                </c:pt>
                <c:pt idx="26">
                  <c:v>169.13933202871033</c:v>
                </c:pt>
                <c:pt idx="27">
                  <c:v>184.96436735025935</c:v>
                </c:pt>
                <c:pt idx="28">
                  <c:v>175.89505953242789</c:v>
                </c:pt>
                <c:pt idx="29">
                  <c:v>26.115672840689001</c:v>
                </c:pt>
                <c:pt idx="30">
                  <c:v>135.31879683458473</c:v>
                </c:pt>
                <c:pt idx="31">
                  <c:v>8.8814498871565206</c:v>
                </c:pt>
                <c:pt idx="32">
                  <c:v>50.940902346602513</c:v>
                </c:pt>
                <c:pt idx="33">
                  <c:v>90.83227695287195</c:v>
                </c:pt>
                <c:pt idx="34">
                  <c:v>223.96568892882738</c:v>
                </c:pt>
                <c:pt idx="35">
                  <c:v>13.092975431545938</c:v>
                </c:pt>
                <c:pt idx="36">
                  <c:v>158.80591416363339</c:v>
                </c:pt>
                <c:pt idx="37">
                  <c:v>95.762392739250373</c:v>
                </c:pt>
                <c:pt idx="38">
                  <c:v>73.198361894030285</c:v>
                </c:pt>
                <c:pt idx="39">
                  <c:v>198.99591374891375</c:v>
                </c:pt>
                <c:pt idx="40">
                  <c:v>43.64937265470391</c:v>
                </c:pt>
                <c:pt idx="41">
                  <c:v>245.0325466012969</c:v>
                </c:pt>
                <c:pt idx="42">
                  <c:v>85.303219845309457</c:v>
                </c:pt>
                <c:pt idx="43">
                  <c:v>123.03435991510867</c:v>
                </c:pt>
                <c:pt idx="44">
                  <c:v>13.318508919083968</c:v>
                </c:pt>
                <c:pt idx="45">
                  <c:v>51.526501143608613</c:v>
                </c:pt>
                <c:pt idx="46">
                  <c:v>130.46273172842965</c:v>
                </c:pt>
                <c:pt idx="47">
                  <c:v>237.13952952537167</c:v>
                </c:pt>
                <c:pt idx="48">
                  <c:v>157.1371107703394</c:v>
                </c:pt>
                <c:pt idx="49">
                  <c:v>202.40433802236257</c:v>
                </c:pt>
                <c:pt idx="50">
                  <c:v>19.561745500784752</c:v>
                </c:pt>
                <c:pt idx="51">
                  <c:v>168.15608920368967</c:v>
                </c:pt>
                <c:pt idx="52">
                  <c:v>5.8262661647454479</c:v>
                </c:pt>
                <c:pt idx="53">
                  <c:v>111.46993648202536</c:v>
                </c:pt>
                <c:pt idx="54">
                  <c:v>33.064398905122971</c:v>
                </c:pt>
                <c:pt idx="55">
                  <c:v>201.73439411389401</c:v>
                </c:pt>
                <c:pt idx="56">
                  <c:v>118.45442354338203</c:v>
                </c:pt>
                <c:pt idx="57">
                  <c:v>70.976442894869365</c:v>
                </c:pt>
                <c:pt idx="58">
                  <c:v>88.435384157011356</c:v>
                </c:pt>
                <c:pt idx="59">
                  <c:v>145.30078084252517</c:v>
                </c:pt>
                <c:pt idx="60">
                  <c:v>27.619330306448063</c:v>
                </c:pt>
                <c:pt idx="61">
                  <c:v>251.07163177975681</c:v>
                </c:pt>
                <c:pt idx="62">
                  <c:v>140.92572451632861</c:v>
                </c:pt>
                <c:pt idx="63">
                  <c:v>226.15307454455044</c:v>
                </c:pt>
                <c:pt idx="64">
                  <c:v>35.524680387654115</c:v>
                </c:pt>
                <c:pt idx="65">
                  <c:v>149.98360937841974</c:v>
                </c:pt>
                <c:pt idx="66">
                  <c:v>17.648988609913545</c:v>
                </c:pt>
                <c:pt idx="67">
                  <c:v>132.66514056254704</c:v>
                </c:pt>
                <c:pt idx="68">
                  <c:v>215.69705880420744</c:v>
                </c:pt>
                <c:pt idx="69">
                  <c:v>45.656671041206039</c:v>
                </c:pt>
                <c:pt idx="70">
                  <c:v>201.56107421188591</c:v>
                </c:pt>
                <c:pt idx="71">
                  <c:v>223.34692636582835</c:v>
                </c:pt>
                <c:pt idx="72">
                  <c:v>241.51697147408052</c:v>
                </c:pt>
                <c:pt idx="73">
                  <c:v>247.07258186472066</c:v>
                </c:pt>
                <c:pt idx="74">
                  <c:v>179.23895017005788</c:v>
                </c:pt>
                <c:pt idx="75">
                  <c:v>112.296703597468</c:v>
                </c:pt>
                <c:pt idx="76">
                  <c:v>17.78671111107414</c:v>
                </c:pt>
                <c:pt idx="77">
                  <c:v>11.815373884444398</c:v>
                </c:pt>
                <c:pt idx="78">
                  <c:v>35.983330982817591</c:v>
                </c:pt>
                <c:pt idx="79">
                  <c:v>198.33905559911184</c:v>
                </c:pt>
                <c:pt idx="80">
                  <c:v>19.008728641867236</c:v>
                </c:pt>
                <c:pt idx="81">
                  <c:v>118.27414054747092</c:v>
                </c:pt>
                <c:pt idx="82">
                  <c:v>235.47342137703566</c:v>
                </c:pt>
                <c:pt idx="83">
                  <c:v>178.28321974699844</c:v>
                </c:pt>
                <c:pt idx="84">
                  <c:v>233.15222290344764</c:v>
                </c:pt>
                <c:pt idx="85">
                  <c:v>193.97834224043217</c:v>
                </c:pt>
                <c:pt idx="86">
                  <c:v>85.62021343140924</c:v>
                </c:pt>
                <c:pt idx="87">
                  <c:v>167.66440956476561</c:v>
                </c:pt>
                <c:pt idx="88">
                  <c:v>240.06768573193</c:v>
                </c:pt>
                <c:pt idx="89">
                  <c:v>19.360744120063714</c:v>
                </c:pt>
                <c:pt idx="90">
                  <c:v>142.95633296601153</c:v>
                </c:pt>
                <c:pt idx="91">
                  <c:v>105.26625997458717</c:v>
                </c:pt>
                <c:pt idx="92">
                  <c:v>38.555555052788264</c:v>
                </c:pt>
                <c:pt idx="93">
                  <c:v>120.12318746591646</c:v>
                </c:pt>
                <c:pt idx="94">
                  <c:v>18.401656235975224</c:v>
                </c:pt>
                <c:pt idx="95">
                  <c:v>51.088570270398463</c:v>
                </c:pt>
                <c:pt idx="96">
                  <c:v>16.684303642135944</c:v>
                </c:pt>
                <c:pt idx="97">
                  <c:v>235.84179423420429</c:v>
                </c:pt>
                <c:pt idx="98">
                  <c:v>248.86431562372837</c:v>
                </c:pt>
                <c:pt idx="99">
                  <c:v>8.7519415125946409</c:v>
                </c:pt>
                <c:pt idx="100">
                  <c:v>23.829927774866206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666.77366709136811</c:v>
                </c:pt>
                <c:pt idx="1">
                  <c:v>74.69086519246747</c:v>
                </c:pt>
                <c:pt idx="2">
                  <c:v>251.05028409611043</c:v>
                </c:pt>
                <c:pt idx="3">
                  <c:v>106.65468639873762</c:v>
                </c:pt>
                <c:pt idx="4">
                  <c:v>289.93501769178079</c:v>
                </c:pt>
                <c:pt idx="5">
                  <c:v>373.73283129716413</c:v>
                </c:pt>
                <c:pt idx="6">
                  <c:v>142.4560239021198</c:v>
                </c:pt>
                <c:pt idx="7">
                  <c:v>193.0665344808225</c:v>
                </c:pt>
                <c:pt idx="8">
                  <c:v>513.12429366568858</c:v>
                </c:pt>
                <c:pt idx="9">
                  <c:v>230.59010486090307</c:v>
                </c:pt>
                <c:pt idx="10">
                  <c:v>29.998246435719182</c:v>
                </c:pt>
                <c:pt idx="11">
                  <c:v>489.41282373618446</c:v>
                </c:pt>
                <c:pt idx="12">
                  <c:v>420.8236666374878</c:v>
                </c:pt>
                <c:pt idx="13">
                  <c:v>264.61711913080705</c:v>
                </c:pt>
                <c:pt idx="14">
                  <c:v>542.53959368938558</c:v>
                </c:pt>
                <c:pt idx="15">
                  <c:v>86.603930599161515</c:v>
                </c:pt>
                <c:pt idx="16">
                  <c:v>599.27426864725066</c:v>
                </c:pt>
                <c:pt idx="17">
                  <c:v>384.78353336507507</c:v>
                </c:pt>
                <c:pt idx="18">
                  <c:v>674.55166452829167</c:v>
                </c:pt>
                <c:pt idx="19">
                  <c:v>422.54067775512522</c:v>
                </c:pt>
                <c:pt idx="20">
                  <c:v>123.00334975785111</c:v>
                </c:pt>
                <c:pt idx="21">
                  <c:v>374.10339530810506</c:v>
                </c:pt>
                <c:pt idx="22">
                  <c:v>395.5421640929988</c:v>
                </c:pt>
                <c:pt idx="23">
                  <c:v>295.62526755257454</c:v>
                </c:pt>
                <c:pt idx="24">
                  <c:v>102.769159255465</c:v>
                </c:pt>
                <c:pt idx="25">
                  <c:v>169.15668514931897</c:v>
                </c:pt>
                <c:pt idx="26">
                  <c:v>342.82657908470736</c:v>
                </c:pt>
                <c:pt idx="27">
                  <c:v>416.4792783381377</c:v>
                </c:pt>
                <c:pt idx="28">
                  <c:v>285.0168371903668</c:v>
                </c:pt>
                <c:pt idx="29">
                  <c:v>99.641735836501056</c:v>
                </c:pt>
                <c:pt idx="30">
                  <c:v>244.20049855023086</c:v>
                </c:pt>
                <c:pt idx="31">
                  <c:v>111.08746561855823</c:v>
                </c:pt>
                <c:pt idx="32">
                  <c:v>97.101740637614299</c:v>
                </c:pt>
                <c:pt idx="33">
                  <c:v>162.36684890322931</c:v>
                </c:pt>
                <c:pt idx="34">
                  <c:v>698.65987350449063</c:v>
                </c:pt>
                <c:pt idx="35">
                  <c:v>113.11584804099333</c:v>
                </c:pt>
                <c:pt idx="36">
                  <c:v>539.94990283939762</c:v>
                </c:pt>
                <c:pt idx="37">
                  <c:v>359.05885671827411</c:v>
                </c:pt>
                <c:pt idx="38">
                  <c:v>143.82136610588427</c:v>
                </c:pt>
                <c:pt idx="39">
                  <c:v>354.89884073758253</c:v>
                </c:pt>
                <c:pt idx="40">
                  <c:v>103.11177742112692</c:v>
                </c:pt>
                <c:pt idx="41">
                  <c:v>708.19385070020599</c:v>
                </c:pt>
                <c:pt idx="42">
                  <c:v>176.30357439952101</c:v>
                </c:pt>
                <c:pt idx="43">
                  <c:v>261.42438750329768</c:v>
                </c:pt>
                <c:pt idx="44">
                  <c:v>77.285489727116897</c:v>
                </c:pt>
                <c:pt idx="45">
                  <c:v>174.14135025061802</c:v>
                </c:pt>
                <c:pt idx="46">
                  <c:v>223.28201651138136</c:v>
                </c:pt>
                <c:pt idx="47">
                  <c:v>272.65795284734452</c:v>
                </c:pt>
                <c:pt idx="48">
                  <c:v>452.26618047185201</c:v>
                </c:pt>
                <c:pt idx="49">
                  <c:v>641.28018606294938</c:v>
                </c:pt>
                <c:pt idx="50">
                  <c:v>71.405870084054612</c:v>
                </c:pt>
                <c:pt idx="51">
                  <c:v>367.40723784774389</c:v>
                </c:pt>
                <c:pt idx="52">
                  <c:v>101.54166976917138</c:v>
                </c:pt>
                <c:pt idx="53">
                  <c:v>237.13189336746524</c:v>
                </c:pt>
                <c:pt idx="54">
                  <c:v>159.98730077201026</c:v>
                </c:pt>
                <c:pt idx="55">
                  <c:v>569.5054904999339</c:v>
                </c:pt>
                <c:pt idx="56">
                  <c:v>265.69187852129954</c:v>
                </c:pt>
                <c:pt idx="57">
                  <c:v>285.41623600278638</c:v>
                </c:pt>
                <c:pt idx="58">
                  <c:v>320.3776506590014</c:v>
                </c:pt>
                <c:pt idx="59">
                  <c:v>465.57674910098308</c:v>
                </c:pt>
                <c:pt idx="60">
                  <c:v>105.7179507834544</c:v>
                </c:pt>
                <c:pt idx="61">
                  <c:v>357.83673322710257</c:v>
                </c:pt>
                <c:pt idx="62">
                  <c:v>423.87551178063643</c:v>
                </c:pt>
                <c:pt idx="63">
                  <c:v>643.77532787620521</c:v>
                </c:pt>
                <c:pt idx="64">
                  <c:v>114.82464746040515</c:v>
                </c:pt>
                <c:pt idx="65">
                  <c:v>246.88235685106861</c:v>
                </c:pt>
                <c:pt idx="66">
                  <c:v>97.57737778470846</c:v>
                </c:pt>
                <c:pt idx="67">
                  <c:v>343.65825534292293</c:v>
                </c:pt>
                <c:pt idx="68">
                  <c:v>346.28512958951717</c:v>
                </c:pt>
                <c:pt idx="69">
                  <c:v>128.05560995566</c:v>
                </c:pt>
                <c:pt idx="70">
                  <c:v>349.95058276237813</c:v>
                </c:pt>
                <c:pt idx="71">
                  <c:v>544.02226574512292</c:v>
                </c:pt>
                <c:pt idx="72">
                  <c:v>752.48903025680215</c:v>
                </c:pt>
                <c:pt idx="73">
                  <c:v>463.2404286927902</c:v>
                </c:pt>
                <c:pt idx="74">
                  <c:v>322.10385266714394</c:v>
                </c:pt>
                <c:pt idx="75">
                  <c:v>293.79684021012702</c:v>
                </c:pt>
                <c:pt idx="76">
                  <c:v>111.04494725321621</c:v>
                </c:pt>
                <c:pt idx="77">
                  <c:v>67.107302391716104</c:v>
                </c:pt>
                <c:pt idx="78">
                  <c:v>138.48340417103555</c:v>
                </c:pt>
                <c:pt idx="79">
                  <c:v>500.97044500883703</c:v>
                </c:pt>
                <c:pt idx="80">
                  <c:v>96.22193060794811</c:v>
                </c:pt>
                <c:pt idx="81">
                  <c:v>337.53622581830393</c:v>
                </c:pt>
                <c:pt idx="82">
                  <c:v>319.40652032098581</c:v>
                </c:pt>
                <c:pt idx="83">
                  <c:v>461.40937948210512</c:v>
                </c:pt>
                <c:pt idx="84">
                  <c:v>400.42452702056067</c:v>
                </c:pt>
                <c:pt idx="85">
                  <c:v>513.613932979016</c:v>
                </c:pt>
                <c:pt idx="86">
                  <c:v>107.677032171684</c:v>
                </c:pt>
                <c:pt idx="87">
                  <c:v>340.46031980677594</c:v>
                </c:pt>
                <c:pt idx="88">
                  <c:v>451.39280525180766</c:v>
                </c:pt>
                <c:pt idx="89">
                  <c:v>82.039731052763912</c:v>
                </c:pt>
                <c:pt idx="90">
                  <c:v>310.27295885286441</c:v>
                </c:pt>
                <c:pt idx="91">
                  <c:v>252.31905821938165</c:v>
                </c:pt>
                <c:pt idx="92">
                  <c:v>168.8892418731991</c:v>
                </c:pt>
                <c:pt idx="93">
                  <c:v>384.736067750762</c:v>
                </c:pt>
                <c:pt idx="94">
                  <c:v>48.696097932434306</c:v>
                </c:pt>
                <c:pt idx="95">
                  <c:v>164.96173035392314</c:v>
                </c:pt>
                <c:pt idx="96">
                  <c:v>69.308412703579577</c:v>
                </c:pt>
                <c:pt idx="97">
                  <c:v>492.92216334383789</c:v>
                </c:pt>
                <c:pt idx="98">
                  <c:v>736.91747827257097</c:v>
                </c:pt>
                <c:pt idx="99">
                  <c:v>78.881011768806033</c:v>
                </c:pt>
                <c:pt idx="100">
                  <c:v>49.704397589194855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95-4479-963D-4DCC3FBFC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5903688"/>
        <c:axId val="325904016"/>
      </c:scatterChart>
      <c:valAx>
        <c:axId val="325903688"/>
        <c:scaling>
          <c:orientation val="minMax"/>
          <c:max val="25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4016"/>
        <c:crosses val="autoZero"/>
        <c:crossBetween val="midCat"/>
      </c:valAx>
      <c:valAx>
        <c:axId val="325904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Green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903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63840629688969"/>
          <c:y val="6.2272912263841011E-2"/>
          <c:w val="0.83562889943211649"/>
          <c:h val="0.80639766135571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Sheet1!$A$3:$A$12</c:f>
              <c:numCache>
                <c:formatCode>General</c:formatCode>
                <c:ptCount val="10"/>
                <c:pt idx="0">
                  <c:v>238</c:v>
                </c:pt>
                <c:pt idx="1">
                  <c:v>114</c:v>
                </c:pt>
                <c:pt idx="2">
                  <c:v>9</c:v>
                </c:pt>
                <c:pt idx="3">
                  <c:v>7</c:v>
                </c:pt>
                <c:pt idx="4">
                  <c:v>500</c:v>
                </c:pt>
                <c:pt idx="5">
                  <c:v>23</c:v>
                </c:pt>
                <c:pt idx="6">
                  <c:v>18</c:v>
                </c:pt>
                <c:pt idx="7">
                  <c:v>147</c:v>
                </c:pt>
                <c:pt idx="8">
                  <c:v>14</c:v>
                </c:pt>
                <c:pt idx="9">
                  <c:v>1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48</c:v>
                </c:pt>
                <c:pt idx="1">
                  <c:v>73</c:v>
                </c:pt>
                <c:pt idx="2">
                  <c:v>138</c:v>
                </c:pt>
                <c:pt idx="3">
                  <c:v>102</c:v>
                </c:pt>
                <c:pt idx="4">
                  <c:v>10000</c:v>
                </c:pt>
                <c:pt idx="5">
                  <c:v>186</c:v>
                </c:pt>
                <c:pt idx="6">
                  <c:v>169</c:v>
                </c:pt>
                <c:pt idx="7">
                  <c:v>11</c:v>
                </c:pt>
                <c:pt idx="8">
                  <c:v>82</c:v>
                </c:pt>
                <c:pt idx="9">
                  <c:v>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1D-4D6E-AFE5-7232373FB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12700">
                <a:solidFill>
                  <a:schemeClr val="bg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rgbClr val="FF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Sheet1!$C$3:$C$12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1</c:v>
                </c:pt>
                <c:pt idx="5">
                  <c:v>5</c:v>
                </c:pt>
                <c:pt idx="6">
                  <c:v>6</c:v>
                </c:pt>
                <c:pt idx="7">
                  <c:v>3</c:v>
                </c:pt>
                <c:pt idx="8">
                  <c:v>7</c:v>
                </c:pt>
                <c:pt idx="9">
                  <c:v>10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8</c:v>
                </c:pt>
                <c:pt idx="1">
                  <c:v>7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10</c:v>
                </c:pt>
                <c:pt idx="8">
                  <c:v>6</c:v>
                </c:pt>
                <c:pt idx="9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49-419D-9E82-DC7F8E882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1483288"/>
        <c:axId val="441483616"/>
      </c:scatterChart>
      <c:valAx>
        <c:axId val="441483288"/>
        <c:scaling>
          <c:orientation val="minMax"/>
          <c:max val="10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616"/>
        <c:crosses val="autoZero"/>
        <c:crossBetween val="midCat"/>
      </c:valAx>
      <c:valAx>
        <c:axId val="441483616"/>
        <c:scaling>
          <c:orientation val="minMax"/>
          <c:min val="0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48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A87114C-3CFA-4777-A149-389E9D9F6967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0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03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66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7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5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71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5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22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345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061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623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58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54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11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8610600" cy="987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8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71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45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30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BDD4B530-1CB9-4696-AA0B-C605AE95E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536" y="4509120"/>
            <a:ext cx="10153128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Introduction to colocalisation analysis</a:t>
            </a:r>
            <a:br>
              <a:rPr lang="en-GB" dirty="0"/>
            </a:br>
            <a:r>
              <a:rPr lang="en-GB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7082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56" y="116632"/>
            <a:ext cx="4104000" cy="410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96" y="2636912"/>
            <a:ext cx="4104000" cy="41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6632"/>
            <a:ext cx="4104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4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/>
              <a:t>Quiz 1: How many colours Are There?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000" y="980728"/>
            <a:ext cx="5616000" cy="5616000"/>
          </a:xfrm>
        </p:spPr>
      </p:pic>
      <p:sp>
        <p:nvSpPr>
          <p:cNvPr id="4" name="Rectangle 3"/>
          <p:cNvSpPr/>
          <p:nvPr/>
        </p:nvSpPr>
        <p:spPr>
          <a:xfrm>
            <a:off x="2711624" y="3501008"/>
            <a:ext cx="576064" cy="5760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99F305-4AAB-491D-9AB7-9560525F20F0}"/>
              </a:ext>
            </a:extLst>
          </p:cNvPr>
          <p:cNvCxnSpPr/>
          <p:nvPr/>
        </p:nvCxnSpPr>
        <p:spPr>
          <a:xfrm flipV="1">
            <a:off x="3287688" y="980728"/>
            <a:ext cx="8640960" cy="2520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354B7-859C-4C3C-95A6-49E9135287F4}"/>
              </a:ext>
            </a:extLst>
          </p:cNvPr>
          <p:cNvCxnSpPr>
            <a:cxnSpLocks/>
          </p:cNvCxnSpPr>
          <p:nvPr/>
        </p:nvCxnSpPr>
        <p:spPr>
          <a:xfrm>
            <a:off x="3287688" y="4077072"/>
            <a:ext cx="8640960" cy="2519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15CBF3-E682-469F-81B9-4BF7EABFA09E}"/>
              </a:ext>
            </a:extLst>
          </p:cNvPr>
          <p:cNvCxnSpPr>
            <a:cxnSpLocks/>
          </p:cNvCxnSpPr>
          <p:nvPr/>
        </p:nvCxnSpPr>
        <p:spPr>
          <a:xfrm flipV="1">
            <a:off x="2711624" y="980728"/>
            <a:ext cx="3601024" cy="2520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86B73A-A8C4-491D-B789-A982FC34BE3E}"/>
              </a:ext>
            </a:extLst>
          </p:cNvPr>
          <p:cNvCxnSpPr>
            <a:cxnSpLocks/>
          </p:cNvCxnSpPr>
          <p:nvPr/>
        </p:nvCxnSpPr>
        <p:spPr>
          <a:xfrm>
            <a:off x="2711624" y="4077072"/>
            <a:ext cx="3601024" cy="2519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648" y="980728"/>
            <a:ext cx="5616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5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539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6" y="922658"/>
            <a:ext cx="3528000" cy="352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Co-</a:t>
            </a:r>
            <a:r>
              <a:rPr lang="en-GB" dirty="0" err="1"/>
              <a:t>Occurance</a:t>
            </a:r>
            <a:r>
              <a:rPr lang="en-GB" dirty="0"/>
              <a:t> never actually happens!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973087" y="3118849"/>
            <a:ext cx="3528000" cy="3528000"/>
            <a:chOff x="1331640" y="3933376"/>
            <a:chExt cx="2880000" cy="288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3933376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 flipH="1">
              <a:off x="1475656" y="4077072"/>
              <a:ext cx="2248407" cy="52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Deconvolved Widefield</a:t>
              </a:r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5686868" y="922658"/>
            <a:ext cx="3528000" cy="3528000"/>
            <a:chOff x="4644008" y="909040"/>
            <a:chExt cx="2880000" cy="28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909040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821100" y="1052737"/>
              <a:ext cx="1011789" cy="301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Confocal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B0EE3-FF35-0696-4ECB-45EB89AA96B9}"/>
              </a:ext>
            </a:extLst>
          </p:cNvPr>
          <p:cNvGrpSpPr/>
          <p:nvPr/>
        </p:nvGrpSpPr>
        <p:grpSpPr>
          <a:xfrm>
            <a:off x="8400648" y="3118849"/>
            <a:ext cx="3528000" cy="3528000"/>
            <a:chOff x="8400648" y="3118849"/>
            <a:chExt cx="3528000" cy="352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648" y="3118849"/>
              <a:ext cx="3528000" cy="352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 flipH="1">
              <a:off x="8537350" y="3294877"/>
              <a:ext cx="245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Super-Resolution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7368" y="3075057"/>
            <a:ext cx="1137726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/>
              <a:t>There is no such thing as “colocalisation”!</a:t>
            </a:r>
          </a:p>
        </p:txBody>
      </p:sp>
    </p:spTree>
    <p:extLst>
      <p:ext uri="{BB962C8B-B14F-4D97-AF65-F5344CB8AC3E}">
        <p14:creationId xmlns:p14="http://schemas.microsoft.com/office/powerpoint/2010/main" val="393958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if DOTs overlap at max resolution?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5733256"/>
            <a:ext cx="12072664" cy="9879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Fluorophores reside within same volume.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Volume at least one order of magnitude larger than protein complexes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00" y="1052736"/>
            <a:ext cx="4464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put that in perspective…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352" y="908720"/>
            <a:ext cx="1166529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Imaging volume in confocal microscopy approx. 250 x 250 x 750 nm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Imaging volume can accommodate 2,500 GFP molecules!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9811" y="2486948"/>
            <a:ext cx="3095949" cy="4110404"/>
            <a:chOff x="452735" y="2708920"/>
            <a:chExt cx="3095949" cy="41104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16" y="2708920"/>
              <a:ext cx="3045768" cy="388843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20080" y="6357659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24  Å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277847" y="4422304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 42 Å</a:t>
              </a:r>
              <a:endParaRPr lang="en-US" sz="2400" dirty="0"/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2431521" y="6588492"/>
              <a:ext cx="556303" cy="88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1"/>
            </p:cNvCxnSpPr>
            <p:nvPr/>
          </p:nvCxnSpPr>
          <p:spPr>
            <a:xfrm flipH="1">
              <a:off x="1115616" y="6588492"/>
              <a:ext cx="5044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1"/>
            </p:cNvCxnSpPr>
            <p:nvPr/>
          </p:nvCxnSpPr>
          <p:spPr>
            <a:xfrm>
              <a:off x="683568" y="5058857"/>
              <a:ext cx="0" cy="10344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3"/>
            </p:cNvCxnSpPr>
            <p:nvPr/>
          </p:nvCxnSpPr>
          <p:spPr>
            <a:xfrm flipV="1">
              <a:off x="683568" y="3284984"/>
              <a:ext cx="0" cy="9624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420888"/>
            <a:ext cx="6372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is not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980728"/>
            <a:ext cx="11737304" cy="1738496"/>
          </a:xfrm>
        </p:spPr>
        <p:txBody>
          <a:bodyPr>
            <a:normAutofit/>
          </a:bodyPr>
          <a:lstStyle/>
          <a:p>
            <a:r>
              <a:rPr lang="en-GB" dirty="0"/>
              <a:t>Colocalisation does not imply interaction</a:t>
            </a:r>
          </a:p>
          <a:p>
            <a:r>
              <a:rPr lang="en-GB" dirty="0"/>
              <a:t>Non-</a:t>
            </a:r>
            <a:r>
              <a:rPr lang="en-GB" dirty="0" err="1"/>
              <a:t>colocalisation</a:t>
            </a:r>
            <a:r>
              <a:rPr lang="en-GB" dirty="0"/>
              <a:t> probably implies no interaction</a:t>
            </a:r>
          </a:p>
          <a:p>
            <a:r>
              <a:rPr lang="en-GB" b="1" dirty="0">
                <a:solidFill>
                  <a:srgbClr val="FFFF00"/>
                </a:solidFill>
              </a:rPr>
              <a:t>Dividing line between colocalisation and non-colocalisation is arbitrary</a:t>
            </a:r>
          </a:p>
          <a:p>
            <a:r>
              <a:rPr lang="en-GB" dirty="0"/>
              <a:t>Extent of colocalisation decreases with increasing spatial resolution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47556516"/>
              </p:ext>
            </p:extLst>
          </p:nvPr>
        </p:nvGraphicFramePr>
        <p:xfrm>
          <a:off x="191344" y="2780928"/>
          <a:ext cx="725009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75920" y="3443516"/>
            <a:ext cx="630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/>
              <a:t>Demmerle</a:t>
            </a:r>
            <a:r>
              <a:rPr lang="en-GB" sz="2400" dirty="0"/>
              <a:t> et al., </a:t>
            </a:r>
            <a:r>
              <a:rPr lang="en-GB" sz="2400" i="1" dirty="0"/>
              <a:t>Nat Protocols</a:t>
            </a:r>
            <a:r>
              <a:rPr lang="en-GB" sz="2400" dirty="0"/>
              <a:t>, 2017</a:t>
            </a:r>
          </a:p>
          <a:p>
            <a:pPr algn="r"/>
            <a:endParaRPr lang="en-GB" sz="2400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Relative Localisation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GB" sz="2400" dirty="0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7887-6FE3-4EDB-B3F8-DF650CBC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2" y="2708920"/>
            <a:ext cx="1800000" cy="1800000"/>
          </a:xfrm>
          <a:prstGeom prst="rect">
            <a:avLst/>
          </a:prstGeom>
        </p:spPr>
      </p:pic>
      <p:pic>
        <p:nvPicPr>
          <p:cNvPr id="9" name="Picture 8" descr="A picture containing star, sitting, blurry, sign&#10;&#10;Description automatically generated">
            <a:extLst>
              <a:ext uri="{FF2B5EF4-FFF2-40B4-BE49-F238E27FC236}">
                <a16:creationId xmlns:a16="http://schemas.microsoft.com/office/drawing/2014/main" id="{76B4A8C7-B899-4AAF-91BE-8F117EDE8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60" y="3537112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201BA-4DE6-4B4A-9724-A3D3234DF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8088" y="43653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3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6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4A67B7C9-47E6-4C05-B496-D6F1CF52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1EDF2-71BE-48CB-BFE3-34FC41B88F89}"/>
              </a:ext>
            </a:extLst>
          </p:cNvPr>
          <p:cNvSpPr txBox="1"/>
          <p:nvPr/>
        </p:nvSpPr>
        <p:spPr>
          <a:xfrm>
            <a:off x="847608" y="1755946"/>
            <a:ext cx="9470862" cy="3346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Which of the following determines the resolution of an image?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Magnification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Image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Pixel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Microscope type (widefield, confocal, light-sheet,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None of the above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81E897-5A10-4CFD-83A7-4F85C2E7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 2</a:t>
            </a:r>
          </a:p>
        </p:txBody>
      </p:sp>
    </p:spTree>
    <p:extLst>
      <p:ext uri="{BB962C8B-B14F-4D97-AF65-F5344CB8AC3E}">
        <p14:creationId xmlns:p14="http://schemas.microsoft.com/office/powerpoint/2010/main" val="30704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688" y="64809"/>
            <a:ext cx="11712624" cy="987927"/>
          </a:xfrm>
        </p:spPr>
        <p:txBody>
          <a:bodyPr>
            <a:normAutofit/>
          </a:bodyPr>
          <a:lstStyle/>
          <a:p>
            <a:r>
              <a:rPr lang="en-GB" sz="2000" dirty="0"/>
              <a:t>To Summarise: “Colocalisation” means different things to different people…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3" y="1124745"/>
            <a:ext cx="4237575" cy="557094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FF0000"/>
                </a:solidFill>
              </a:rPr>
              <a:t>Red</a:t>
            </a:r>
            <a:r>
              <a:rPr lang="en-GB" sz="1800" dirty="0"/>
              <a:t> + </a:t>
            </a:r>
            <a:r>
              <a:rPr lang="en-GB" sz="1800" dirty="0">
                <a:solidFill>
                  <a:srgbClr val="00B050"/>
                </a:solidFill>
              </a:rPr>
              <a:t>Green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FFFF00"/>
                </a:solidFill>
              </a:rPr>
              <a:t>Yellow</a:t>
            </a:r>
            <a:r>
              <a:rPr lang="en-GB" sz="1800" dirty="0"/>
              <a:t>?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Co-occurrence: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Molecules present in a region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concentration relationship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Correlation analysis: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Stoichiometric relationship between molecules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spatial information</a:t>
            </a:r>
            <a:endParaRPr lang="en-GB" sz="18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GB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725" b="49152"/>
          <a:stretch/>
        </p:blipFill>
        <p:spPr>
          <a:xfrm>
            <a:off x="8770957" y="3789064"/>
            <a:ext cx="3013675" cy="2736000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977129" y="1397638"/>
            <a:ext cx="2591479" cy="1908000"/>
            <a:chOff x="467544" y="3789040"/>
            <a:chExt cx="3165436" cy="2330584"/>
          </a:xfrm>
        </p:grpSpPr>
        <p:sp>
          <p:nvSpPr>
            <p:cNvPr id="8" name="Oval 7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700481"/>
              </p:ext>
            </p:extLst>
          </p:nvPr>
        </p:nvGraphicFramePr>
        <p:xfrm>
          <a:off x="4727848" y="4005064"/>
          <a:ext cx="3708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53" y="1244787"/>
            <a:ext cx="2880000" cy="2194288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5317653" y="1243931"/>
            <a:ext cx="2520000" cy="2196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0" grpId="0">
        <p:bldAsOne/>
      </p:bldGraphic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dirty="0">
                <a:solidFill>
                  <a:srgbClr val="FFFF00"/>
                </a:solidFill>
              </a:rPr>
              <a:t>Quantitative</a:t>
            </a:r>
            <a:r>
              <a:rPr lang="en-GB" dirty="0"/>
              <a:t> Colocalisation?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00" y="980728"/>
            <a:ext cx="9288000" cy="4523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3610" y="6444044"/>
            <a:ext cx="415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72" y="5661248"/>
            <a:ext cx="1200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Under the conditions of proportional co-distribution, points of the scatterplot cluster around a straight line, whose slope reflects the ratio of the fluorescence of the two probes</a:t>
            </a:r>
            <a:r>
              <a:rPr lang="en-US" dirty="0"/>
              <a:t>.”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0000" y="3284984"/>
            <a:ext cx="943200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429000"/>
            <a:ext cx="11928648" cy="3633788"/>
          </a:xfrm>
          <a:solidFill>
            <a:schemeClr val="bg1">
              <a:alpha val="65000"/>
            </a:schemeClr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Two criteria must be met: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Co-occurrence - spatial overlap of probes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Correlation - probes are co-distributed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Distribution may overlap, but not proportionally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DAPI will overlap with nuclear proteins, but will unlikely be proportional</a:t>
            </a:r>
          </a:p>
        </p:txBody>
      </p:sp>
    </p:spTree>
    <p:extLst>
      <p:ext uri="{BB962C8B-B14F-4D97-AF65-F5344CB8AC3E}">
        <p14:creationId xmlns:p14="http://schemas.microsoft.com/office/powerpoint/2010/main" val="17710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75581"/>
            <a:ext cx="7267415" cy="4306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91" y="1269000"/>
            <a:ext cx="7411274" cy="43200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897" y="2462419"/>
            <a:ext cx="7798759" cy="4320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082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green, colorful, dark&#10;&#10;Description automatically generated">
            <a:extLst>
              <a:ext uri="{FF2B5EF4-FFF2-40B4-BE49-F238E27FC236}">
                <a16:creationId xmlns:a16="http://schemas.microsoft.com/office/drawing/2014/main" id="{8F936BC3-937C-4D8E-8EB9-0ECE1FE8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Correlative/intensity-based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11967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Intensity-based correlation coefficients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052737"/>
            <a:ext cx="4536656" cy="2720176"/>
          </a:xfrm>
        </p:spPr>
        <p:txBody>
          <a:bodyPr>
            <a:normAutofit/>
          </a:bodyPr>
          <a:lstStyle/>
          <a:p>
            <a:r>
              <a:rPr lang="en-GB" sz="2000" dirty="0" err="1"/>
              <a:t>Pearsons</a:t>
            </a:r>
            <a:endParaRPr lang="en-GB" sz="2000" dirty="0"/>
          </a:p>
          <a:p>
            <a:pPr lvl="1"/>
            <a:r>
              <a:rPr lang="en-GB" sz="1800" dirty="0"/>
              <a:t>Analysis of signal correlation</a:t>
            </a:r>
          </a:p>
          <a:p>
            <a:r>
              <a:rPr lang="en-GB" sz="2000" dirty="0" err="1"/>
              <a:t>Spearmans</a:t>
            </a:r>
            <a:endParaRPr lang="en-GB" sz="2000" dirty="0"/>
          </a:p>
          <a:p>
            <a:pPr lvl="1"/>
            <a:r>
              <a:rPr lang="en-GB" sz="1800" dirty="0"/>
              <a:t>Similar to </a:t>
            </a:r>
            <a:r>
              <a:rPr lang="en-GB" sz="1800" dirty="0" err="1"/>
              <a:t>Pearsons</a:t>
            </a:r>
            <a:endParaRPr lang="en-GB" sz="1800" dirty="0"/>
          </a:p>
          <a:p>
            <a:pPr lvl="1"/>
            <a:r>
              <a:rPr lang="en-GB" sz="1800" dirty="0"/>
              <a:t>Less sensitive to outliers</a:t>
            </a:r>
          </a:p>
          <a:p>
            <a:r>
              <a:rPr lang="en-GB" sz="2000" dirty="0" err="1"/>
              <a:t>Manders</a:t>
            </a:r>
            <a:endParaRPr lang="en-GB" sz="2000" dirty="0"/>
          </a:p>
          <a:p>
            <a:pPr lvl="1"/>
            <a:r>
              <a:rPr lang="en-GB" sz="1800" dirty="0"/>
              <a:t>Analysis of signal overlap</a:t>
            </a:r>
            <a:endParaRPr lang="en-US" sz="1800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655840" y="921886"/>
          <a:ext cx="7344816" cy="310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936" b="-2881"/>
          <a:stretch/>
        </p:blipFill>
        <p:spPr>
          <a:xfrm>
            <a:off x="407736" y="4005064"/>
            <a:ext cx="3312000" cy="2614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945" b="-2895"/>
          <a:stretch/>
        </p:blipFill>
        <p:spPr>
          <a:xfrm>
            <a:off x="4403964" y="4005064"/>
            <a:ext cx="3312000" cy="2614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3945" b="-2895"/>
          <a:stretch/>
        </p:blipFill>
        <p:spPr>
          <a:xfrm>
            <a:off x="8400256" y="4005064"/>
            <a:ext cx="3312000" cy="26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8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Pearson’s correlation coefficient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acc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436" y="1196753"/>
                <a:ext cx="3363741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Mean red intensity in whole image</a:t>
                </a:r>
                <a:endParaRPr lang="en-GB" sz="1600" i="1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GB" sz="16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Difference between each red pixel and the mean red intensity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843941"/>
                <a:ext cx="7752184" cy="738664"/>
              </a:xfrm>
              <a:prstGeom prst="rect">
                <a:avLst/>
              </a:prstGeom>
              <a:blipFill>
                <a:blip r:embed="rId4"/>
                <a:stretch>
                  <a:fillRect t="-2479" b="-99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978144"/>
                <a:ext cx="2554610" cy="604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06" y="4328008"/>
                <a:ext cx="325275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sz="1600" dirty="0"/>
                  <a:t> Variance in red signal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328008"/>
                <a:ext cx="5076056" cy="949619"/>
              </a:xfrm>
              <a:prstGeom prst="rect">
                <a:avLst/>
              </a:prstGeom>
              <a:blipFill>
                <a:blip r:embed="rId7"/>
                <a:stretch>
                  <a:fillRect l="-5402" t="-37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3352" y="6023029"/>
            <a:ext cx="11593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dirty="0"/>
              <a:t>The coefficient is normalised to the standard deviation across the two channels to ensure that values range from -1 to +1</a:t>
            </a:r>
          </a:p>
        </p:txBody>
      </p:sp>
    </p:spTree>
    <p:extLst>
      <p:ext uri="{BB962C8B-B14F-4D97-AF65-F5344CB8AC3E}">
        <p14:creationId xmlns:p14="http://schemas.microsoft.com/office/powerpoint/2010/main" val="30678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Pearson’s correlation coefficient</a:t>
            </a:r>
            <a:endParaRPr lang="en-US" sz="3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627767"/>
              </p:ext>
            </p:extLst>
          </p:nvPr>
        </p:nvGraphicFramePr>
        <p:xfrm>
          <a:off x="432734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76754162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66025365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47.8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0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25878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2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51.1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41382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73575"/>
              </p:ext>
            </p:extLst>
          </p:nvPr>
        </p:nvGraphicFramePr>
        <p:xfrm>
          <a:off x="5338688" y="3343011"/>
          <a:ext cx="1066800" cy="106680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124488357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991388469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8144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2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3633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91344" y="2132857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113.1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1344" y="44173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Mean: 	122.3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55237" y="1382706"/>
            <a:ext cx="2428595" cy="461665"/>
            <a:chOff x="1586846" y="1382705"/>
            <a:chExt cx="2428595" cy="461665"/>
          </a:xfrm>
        </p:grpSpPr>
        <p:sp>
          <p:nvSpPr>
            <p:cNvPr id="28" name="Minus 27"/>
            <p:cNvSpPr/>
            <p:nvPr/>
          </p:nvSpPr>
          <p:spPr>
            <a:xfrm>
              <a:off x="1586846" y="1433537"/>
              <a:ext cx="648000" cy="360000"/>
            </a:xfrm>
            <a:prstGeom prst="mathMinu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59356" y="1382705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FF0000"/>
                  </a:solidFill>
                </a:rPr>
                <a:t>113.3</a:t>
              </a:r>
            </a:p>
          </p:txBody>
        </p:sp>
        <p:sp>
          <p:nvSpPr>
            <p:cNvPr id="30" name="Equal 29"/>
            <p:cNvSpPr/>
            <p:nvPr/>
          </p:nvSpPr>
          <p:spPr>
            <a:xfrm>
              <a:off x="3367441" y="1433537"/>
              <a:ext cx="648000" cy="360000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155237" y="3645580"/>
            <a:ext cx="2428595" cy="461665"/>
            <a:chOff x="1586846" y="3645579"/>
            <a:chExt cx="2428595" cy="461665"/>
          </a:xfrm>
        </p:grpSpPr>
        <p:sp>
          <p:nvSpPr>
            <p:cNvPr id="31" name="Minus 30"/>
            <p:cNvSpPr/>
            <p:nvPr/>
          </p:nvSpPr>
          <p:spPr>
            <a:xfrm>
              <a:off x="1586846" y="3696411"/>
              <a:ext cx="648000" cy="360000"/>
            </a:xfrm>
            <a:prstGeom prst="mathMinus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59356" y="3645579"/>
              <a:ext cx="8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00B050"/>
                  </a:solidFill>
                </a:rPr>
                <a:t>122.3</a:t>
              </a:r>
            </a:p>
          </p:txBody>
        </p:sp>
        <p:sp>
          <p:nvSpPr>
            <p:cNvPr id="33" name="Equal 32"/>
            <p:cNvSpPr/>
            <p:nvPr/>
          </p:nvSpPr>
          <p:spPr>
            <a:xfrm>
              <a:off x="3367441" y="3696411"/>
              <a:ext cx="648000" cy="360000"/>
            </a:xfrm>
            <a:prstGeom prst="mathEqual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95658"/>
              </p:ext>
            </p:extLst>
          </p:nvPr>
        </p:nvGraphicFramePr>
        <p:xfrm>
          <a:off x="7536560" y="1196752"/>
          <a:ext cx="360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5543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74.4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130.1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15.6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-65.9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-71.2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4690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11356" y="5661248"/>
                <a:ext cx="3314562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20944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19751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27788</m:t>
                              </m:r>
                            </m:e>
                          </m:rad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0.894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56" y="5661248"/>
                <a:ext cx="3314562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541651" y="3285465"/>
          <a:ext cx="2160000" cy="11963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5550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6114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16926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974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4343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5455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GB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5069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480863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16024" y="5301208"/>
            <a:ext cx="7032104" cy="113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If two targets are functionally related, their abundances will be predictably related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4274"/>
              </p:ext>
            </p:extLst>
          </p:nvPr>
        </p:nvGraphicFramePr>
        <p:xfrm>
          <a:off x="7536560" y="2393925"/>
          <a:ext cx="360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9744722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1705452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20944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038465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244359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543018" y="4481805"/>
          <a:ext cx="2160000" cy="89154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167765299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13315228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4311875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19751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27788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44443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73407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r" fontAlgn="b"/>
                      <a:endParaRPr lang="en-GB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5290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2482514-7ABE-1486-A165-08F614B6D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4" y="1080137"/>
            <a:ext cx="1208740" cy="106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DD275-3457-FE67-7A48-E8D04690A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36" y="1080137"/>
            <a:ext cx="1167904" cy="10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12" y="1768971"/>
            <a:ext cx="8876176" cy="4900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number mean?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97143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OT833fb896"/>
              </a:rPr>
              <a:t>To what extent is intensity variation in one channel explained by variation in another…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9" r="68659"/>
          <a:stretch/>
        </p:blipFill>
        <p:spPr>
          <a:xfrm>
            <a:off x="4309004" y="1856318"/>
            <a:ext cx="3573992" cy="31453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53152E-FB05-8AE0-2547-55810F8E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38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7" y="1196752"/>
            <a:ext cx="10405029" cy="475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Pearsons</a:t>
            </a:r>
            <a:r>
              <a:rPr lang="en-GB" sz="3200" dirty="0"/>
              <a:t> can be the same for very different data…</a:t>
            </a:r>
          </a:p>
        </p:txBody>
      </p:sp>
    </p:spTree>
    <p:extLst>
      <p:ext uri="{BB962C8B-B14F-4D97-AF65-F5344CB8AC3E}">
        <p14:creationId xmlns:p14="http://schemas.microsoft.com/office/powerpoint/2010/main" val="19007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0" r="53980" b="69694"/>
          <a:stretch/>
        </p:blipFill>
        <p:spPr>
          <a:xfrm>
            <a:off x="2610813" y="1844824"/>
            <a:ext cx="6970374" cy="31683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Pearsons</a:t>
            </a:r>
            <a:r>
              <a:rPr lang="en-GB" sz="3200" dirty="0"/>
              <a:t> can be the same for very different data…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2304" y="6269250"/>
            <a:ext cx="7767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…and intermediate values can be difficult to interpret</a:t>
            </a:r>
          </a:p>
        </p:txBody>
      </p:sp>
    </p:spTree>
    <p:extLst>
      <p:ext uri="{BB962C8B-B14F-4D97-AF65-F5344CB8AC3E}">
        <p14:creationId xmlns:p14="http://schemas.microsoft.com/office/powerpoint/2010/main" val="187053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"/>
          <a:stretch/>
        </p:blipFill>
        <p:spPr>
          <a:xfrm>
            <a:off x="767408" y="980728"/>
            <a:ext cx="5732675" cy="56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73" y="951526"/>
            <a:ext cx="3513255" cy="58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COLOC2 – FIJI Plugin for colocalisation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5C845-BA9E-4F97-954C-D92861A0E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584684"/>
            <a:ext cx="1158893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13176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1: </a:t>
            </a:r>
            <a:r>
              <a:rPr lang="en-GB" sz="4000" dirty="0" err="1"/>
              <a:t>Pearson’S</a:t>
            </a:r>
            <a:r>
              <a:rPr lang="en-GB" sz="4000" dirty="0"/>
              <a:t>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42561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F8FE8CB-D478-7382-AEEA-6809FE8A3435}"/>
              </a:ext>
            </a:extLst>
          </p:cNvPr>
          <p:cNvSpPr txBox="1"/>
          <p:nvPr/>
        </p:nvSpPr>
        <p:spPr>
          <a:xfrm>
            <a:off x="3179676" y="919114"/>
            <a:ext cx="5832648" cy="455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1: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What is colocalisation?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How do we measure it?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2: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Intensity-based localisation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Part 3: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Object-based localisation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Ongoing: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76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116632"/>
            <a:ext cx="11665296" cy="122413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3: </a:t>
            </a:r>
            <a:r>
              <a:rPr lang="en-GB" sz="3600" dirty="0" err="1"/>
              <a:t>Pearson’S</a:t>
            </a:r>
            <a:r>
              <a:rPr lang="en-GB" sz="3600" dirty="0"/>
              <a:t> Correlation 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8E82F-5B5C-449F-84EF-C9AC37A56B71}"/>
              </a:ext>
            </a:extLst>
          </p:cNvPr>
          <p:cNvSpPr txBox="1"/>
          <p:nvPr/>
        </p:nvSpPr>
        <p:spPr>
          <a:xfrm>
            <a:off x="443372" y="2863941"/>
            <a:ext cx="11305256" cy="113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Open the image in the Quiz 3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Using Coloc2, calculate Pearson’s correlation coefficient for the image</a:t>
            </a:r>
          </a:p>
        </p:txBody>
      </p:sp>
    </p:spTree>
    <p:extLst>
      <p:ext uri="{BB962C8B-B14F-4D97-AF65-F5344CB8AC3E}">
        <p14:creationId xmlns:p14="http://schemas.microsoft.com/office/powerpoint/2010/main" val="329371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US" sz="3600" dirty="0"/>
              <a:t>Influence of NOISE &amp;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03512" y="908720"/>
            <a:ext cx="8784672" cy="181050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“Background” refers to the amount of offset in an image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“Noise” refers to the variability in a measurement</a:t>
            </a:r>
            <a:endParaRPr lang="en-GB" sz="2400" dirty="0"/>
          </a:p>
          <a:p>
            <a:pPr>
              <a:lnSpc>
                <a:spcPct val="100000"/>
              </a:lnSpc>
            </a:pPr>
            <a:r>
              <a:rPr lang="en-GB" sz="2400" dirty="0"/>
              <a:t>Both have impacts on colocalisation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996952"/>
            <a:ext cx="3528000" cy="35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88" y="2996952"/>
            <a:ext cx="3528000" cy="35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640" y="2996952"/>
            <a:ext cx="3528000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Background causes spurious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3" y="1377040"/>
            <a:ext cx="11556503" cy="241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1054" y="6381328"/>
            <a:ext cx="57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Dunn et al., </a:t>
            </a:r>
            <a:r>
              <a:rPr lang="en-GB" i="1" dirty="0"/>
              <a:t>Am J </a:t>
            </a:r>
            <a:r>
              <a:rPr lang="en-GB" i="1" dirty="0" err="1"/>
              <a:t>Physiol</a:t>
            </a:r>
            <a:r>
              <a:rPr lang="en-GB" i="1" dirty="0"/>
              <a:t> Cell </a:t>
            </a:r>
            <a:r>
              <a:rPr lang="en-GB" i="1" dirty="0" err="1"/>
              <a:t>Physiol</a:t>
            </a:r>
            <a:r>
              <a:rPr lang="en-GB" dirty="0"/>
              <a:t>,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9436" y="4693291"/>
            <a:ext cx="10153128" cy="967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Quantification of P</a:t>
            </a:r>
            <a:r>
              <a:rPr lang="en-US" sz="2000" baseline="-25000" dirty="0"/>
              <a:t>CC</a:t>
            </a:r>
            <a:r>
              <a:rPr lang="en-US" sz="2000" dirty="0"/>
              <a:t> within cells indicates poor association (P</a:t>
            </a:r>
            <a:r>
              <a:rPr lang="en-US" sz="2000" baseline="-25000" dirty="0"/>
              <a:t>CC</a:t>
            </a:r>
            <a:r>
              <a:rPr lang="en-US" sz="2000" dirty="0"/>
              <a:t> = 0.16)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quantified over entire image, P</a:t>
            </a:r>
            <a:r>
              <a:rPr lang="en-US" sz="2000" baseline="-25000" dirty="0"/>
              <a:t>CC</a:t>
            </a:r>
            <a:r>
              <a:rPr lang="en-US" sz="2000" dirty="0"/>
              <a:t> = 0.39</a:t>
            </a:r>
          </a:p>
        </p:txBody>
      </p:sp>
      <p:sp>
        <p:nvSpPr>
          <p:cNvPr id="6" name="Rectangle 5"/>
          <p:cNvSpPr/>
          <p:nvPr/>
        </p:nvSpPr>
        <p:spPr>
          <a:xfrm>
            <a:off x="9372872" y="1340768"/>
            <a:ext cx="2556000" cy="248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7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52736"/>
            <a:ext cx="4500000" cy="45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8" y="1052736"/>
            <a:ext cx="4500000" cy="45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5519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0.41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28607" y="5795972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</a:t>
            </a:r>
            <a:r>
              <a:rPr lang="en-GB" baseline="-25000" dirty="0" err="1"/>
              <a:t>cc</a:t>
            </a:r>
            <a:r>
              <a:rPr lang="en-GB" dirty="0"/>
              <a:t> = 0.33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Noise results in “Less” correlation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6616" y="6351711"/>
            <a:ext cx="9035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dvOT833fb896"/>
              </a:rPr>
              <a:t>Sample can exhibit high co-occurrence, but low correlation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9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1523996" y="0"/>
            <a:ext cx="9144000" cy="687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 suppresses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 dirty="0"/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217728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2: Influence of background &amp; Noise</a:t>
            </a:r>
          </a:p>
        </p:txBody>
      </p:sp>
    </p:spTree>
    <p:extLst>
      <p:ext uri="{BB962C8B-B14F-4D97-AF65-F5344CB8AC3E}">
        <p14:creationId xmlns:p14="http://schemas.microsoft.com/office/powerpoint/2010/main" val="11488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36" y="116632"/>
            <a:ext cx="11665296" cy="1224136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4: Influence of Background &amp; Noise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8E82F-5B5C-449F-84EF-C9AC37A56B71}"/>
              </a:ext>
            </a:extLst>
          </p:cNvPr>
          <p:cNvSpPr txBox="1"/>
          <p:nvPr/>
        </p:nvSpPr>
        <p:spPr>
          <a:xfrm>
            <a:off x="443372" y="2700677"/>
            <a:ext cx="11305256" cy="188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Open the images in the Quiz 4 folder with Bio-Formats: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Using Coloc2, calculate Pearson’s correlation coefficient for both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images show the same field of view, but the correlation coefficients are different – why?</a:t>
            </a:r>
          </a:p>
        </p:txBody>
      </p:sp>
    </p:spTree>
    <p:extLst>
      <p:ext uri="{BB962C8B-B14F-4D97-AF65-F5344CB8AC3E}">
        <p14:creationId xmlns:p14="http://schemas.microsoft.com/office/powerpoint/2010/main" val="290749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Pearson’s: Pros &amp;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352" y="2132856"/>
            <a:ext cx="4464000" cy="4069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Easy to measure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Broadly applicable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FF00"/>
                </a:solidFill>
              </a:rPr>
              <a:t>Independent of signal levels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rgbClr val="00FF00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00FF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7928" y="2132856"/>
            <a:ext cx="6624000" cy="40690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Same amount of signal overlap can have dramatically different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Intermediate values difficult to interpret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Background pixels artificially inflate P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values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Empty areas within cells have similar effect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0000"/>
                </a:solidFill>
              </a:rPr>
              <a:t>Depends on linear relationship between probe intensities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8299" y="116713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00FF00"/>
                </a:solidFill>
              </a:rPr>
              <a:t>PROS</a:t>
            </a:r>
            <a:endParaRPr lang="en-US" sz="2400" b="1" dirty="0">
              <a:solidFill>
                <a:srgbClr val="00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4365" y="116713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CONS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9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sz="3600" dirty="0"/>
              <a:t>Spearman’s correlation coefficient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1344" y="980728"/>
            <a:ext cx="10369152" cy="1234440"/>
          </a:xfrm>
        </p:spPr>
        <p:txBody>
          <a:bodyPr>
            <a:normAutofit/>
          </a:bodyPr>
          <a:lstStyle/>
          <a:p>
            <a:r>
              <a:rPr lang="en-GB" dirty="0"/>
              <a:t>Pearson’s skewed by non-linearity, such as outliers</a:t>
            </a:r>
          </a:p>
          <a:p>
            <a:r>
              <a:rPr lang="en-GB" dirty="0"/>
              <a:t>Spearman’s similar to Pearson’s, but compares ranks rather than values</a:t>
            </a:r>
          </a:p>
        </p:txBody>
      </p:sp>
      <p:graphicFrame>
        <p:nvGraphicFramePr>
          <p:cNvPr id="9" name="Chart 8"/>
          <p:cNvGraphicFramePr>
            <a:graphicFrameLocks noGrp="1"/>
          </p:cNvGraphicFramePr>
          <p:nvPr/>
        </p:nvGraphicFramePr>
        <p:xfrm>
          <a:off x="4871864" y="2277112"/>
          <a:ext cx="6696744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5088368" y="4653136"/>
          <a:ext cx="6480240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07368" y="2178440"/>
          <a:ext cx="4032000" cy="4256670"/>
        </p:xfrm>
        <a:graphic>
          <a:graphicData uri="http://schemas.openxmlformats.org/drawingml/2006/table">
            <a:tbl>
              <a:tblPr/>
              <a:tblGrid>
                <a:gridCol w="1008000">
                  <a:extLst>
                    <a:ext uri="{9D8B030D-6E8A-4147-A177-3AD203B41FA5}">
                      <a16:colId xmlns:a16="http://schemas.microsoft.com/office/drawing/2014/main" val="356915954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2770721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26430869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53709682"/>
                    </a:ext>
                  </a:extLst>
                </a:gridCol>
              </a:tblGrid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Red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 Green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78408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96569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509516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7612085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337162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728929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989970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4394271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6141434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09012"/>
                  </a:ext>
                </a:extLst>
              </a:tr>
              <a:tr h="3869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5304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95152" y="2250008"/>
            <a:ext cx="2232248" cy="4419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66368" y="2557353"/>
            <a:ext cx="90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GB" baseline="-25000" dirty="0"/>
              <a:t>c</a:t>
            </a:r>
            <a:r>
              <a:rPr lang="en-GB" dirty="0"/>
              <a:t> = 0.9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5151" y="485986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</a:t>
            </a:r>
            <a:r>
              <a:rPr lang="en-GB" baseline="-25000" dirty="0" err="1"/>
              <a:t>c</a:t>
            </a:r>
            <a:r>
              <a:rPr lang="en-GB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11643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9" grpId="0">
        <p:bldAsOne/>
      </p:bldGraphic>
      <p:bldGraphic spid="10" grpId="0">
        <p:bldAsOne/>
      </p:bldGraphic>
      <p:bldP spid="6" grpId="0" animBg="1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285912-03A1-4601-8175-2B70688A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1084" y="-2661458"/>
            <a:ext cx="12180916" cy="1218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869160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3: Spearman’s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23796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4692504" y="1743904"/>
            <a:ext cx="5867992" cy="408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6 Quizzes - 11 Points in Total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2 Challenges - 14 Points in Total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280307-DA88-46E9-BAA8-0889DF2A5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40" y="620688"/>
            <a:ext cx="3096000" cy="52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-24680" y="-2679340"/>
            <a:ext cx="12216680" cy="122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344" y="260648"/>
            <a:ext cx="11665296" cy="1296144"/>
          </a:xfrm>
        </p:spPr>
        <p:txBody>
          <a:bodyPr anchor="ctr">
            <a:normAutofit/>
          </a:bodyPr>
          <a:lstStyle/>
          <a:p>
            <a:r>
              <a:rPr lang="en-GB" sz="3600" dirty="0"/>
              <a:t>Quiz 5: Spearman’s Correlation Coefficient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5561F-988B-4344-BCCD-BAD0ED9FFE1C}"/>
              </a:ext>
            </a:extLst>
          </p:cNvPr>
          <p:cNvSpPr/>
          <p:nvPr/>
        </p:nvSpPr>
        <p:spPr>
          <a:xfrm>
            <a:off x="191344" y="2094996"/>
            <a:ext cx="11665296" cy="184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Open the images in the Quiz 5 folder with Bio-Formats: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Using Coloc2, calculate Spearman’s and Pearson’s correlation coefficients for both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Which coefficient is more appropriate to quantify colocalization in these images? Why?</a:t>
            </a:r>
          </a:p>
        </p:txBody>
      </p:sp>
    </p:spTree>
    <p:extLst>
      <p:ext uri="{BB962C8B-B14F-4D97-AF65-F5344CB8AC3E}">
        <p14:creationId xmlns:p14="http://schemas.microsoft.com/office/powerpoint/2010/main" val="41881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3704" y="2306638"/>
            <a:ext cx="11424592" cy="2244725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Both measure poorly the quantity that is typically at the heart of most analyses of </a:t>
            </a:r>
            <a:r>
              <a:rPr lang="en-US" sz="2400" dirty="0" err="1">
                <a:solidFill>
                  <a:srgbClr val="FF0000"/>
                </a:solidFill>
              </a:rPr>
              <a:t>colocalization</a:t>
            </a:r>
            <a:r>
              <a:rPr lang="en-US" sz="2400" dirty="0">
                <a:solidFill>
                  <a:srgbClr val="FF0000"/>
                </a:solidFill>
              </a:rPr>
              <a:t> in cell biology:</a:t>
            </a:r>
          </a:p>
          <a:p>
            <a:pPr marL="0" indent="0"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2400" b="1" dirty="0"/>
              <a:t>The fraction of one family of objects that localizes with another.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8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F41F-34D5-423A-B5A2-4417A3729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032904"/>
            <a:ext cx="8839200" cy="1825096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HYBRID approach: </a:t>
            </a:r>
            <a:r>
              <a:rPr lang="en-GB" sz="5400" dirty="0" err="1"/>
              <a:t>Manders</a:t>
            </a:r>
            <a:r>
              <a:rPr lang="en-GB" sz="5400" dirty="0"/>
              <a:t> Coefficient</a:t>
            </a:r>
          </a:p>
        </p:txBody>
      </p:sp>
    </p:spTree>
    <p:extLst>
      <p:ext uri="{BB962C8B-B14F-4D97-AF65-F5344CB8AC3E}">
        <p14:creationId xmlns:p14="http://schemas.microsoft.com/office/powerpoint/2010/main" val="18108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Mander’s</a:t>
            </a:r>
            <a:r>
              <a:rPr lang="en-GB" dirty="0"/>
              <a:t>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2837509"/>
            <a:ext cx="11737304" cy="1224136"/>
          </a:xfrm>
        </p:spPr>
        <p:txBody>
          <a:bodyPr anchor="ctr"/>
          <a:lstStyle/>
          <a:p>
            <a:r>
              <a:rPr lang="en-US" dirty="0"/>
              <a:t>Independent of signal proportionality</a:t>
            </a:r>
          </a:p>
          <a:p>
            <a:r>
              <a:rPr lang="en-US" dirty="0"/>
              <a:t>Sensitive to co-occurrence, the fraction of pixels with signals from both channels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30" y="1556792"/>
                <a:ext cx="2383409" cy="8800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631504" y="1108790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Overlap Coefficient: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75420" y="5733255"/>
            <a:ext cx="10441160" cy="1080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Problem: Image must contain meaningful “zero” values.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13" y="4910315"/>
                <a:ext cx="1759328" cy="599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631504" y="4365104"/>
            <a:ext cx="7955280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Colocalisation Coefficient: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𝑐𝑜𝑙𝑜𝑐𝑎𝑙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97" y="4910315"/>
                <a:ext cx="1760289" cy="5992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947" b="14051"/>
          <a:stretch/>
        </p:blipFill>
        <p:spPr>
          <a:xfrm>
            <a:off x="376433" y="504000"/>
            <a:ext cx="3600000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0948" b="14051"/>
          <a:stretch/>
        </p:blipFill>
        <p:spPr>
          <a:xfrm>
            <a:off x="4280533" y="504000"/>
            <a:ext cx="3600000" cy="27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13433" b="11566"/>
          <a:stretch/>
        </p:blipFill>
        <p:spPr>
          <a:xfrm>
            <a:off x="376433" y="3708000"/>
            <a:ext cx="3600000" cy="27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13430" b="11569"/>
          <a:stretch/>
        </p:blipFill>
        <p:spPr>
          <a:xfrm>
            <a:off x="4280533" y="3708000"/>
            <a:ext cx="3600000" cy="27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10948" b="14051"/>
          <a:stretch/>
        </p:blipFill>
        <p:spPr>
          <a:xfrm>
            <a:off x="8184632" y="504000"/>
            <a:ext cx="3600000" cy="27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2862" y="4210396"/>
            <a:ext cx="3301770" cy="16952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red</a:t>
            </a:r>
            <a:r>
              <a:rPr lang="en-GB" sz="2800" baseline="-25000" dirty="0"/>
              <a:t>-green</a:t>
            </a:r>
            <a:r>
              <a:rPr lang="en-GB" sz="2800" dirty="0"/>
              <a:t> = 0.59</a:t>
            </a:r>
          </a:p>
          <a:p>
            <a:pPr>
              <a:lnSpc>
                <a:spcPct val="200000"/>
              </a:lnSpc>
            </a:pPr>
            <a:r>
              <a:rPr lang="en-GB" sz="2800" dirty="0" err="1"/>
              <a:t>M</a:t>
            </a:r>
            <a:r>
              <a:rPr lang="en-GB" sz="2800" baseline="-25000" dirty="0" err="1"/>
              <a:t>green</a:t>
            </a:r>
            <a:r>
              <a:rPr lang="en-GB" sz="2800" baseline="-25000" dirty="0"/>
              <a:t>-red</a:t>
            </a:r>
            <a:r>
              <a:rPr lang="en-GB" sz="2800" dirty="0"/>
              <a:t> = 0.68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BCA7-203E-48CB-AF2F-E3CE486350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4797152"/>
            <a:ext cx="8839200" cy="1825096"/>
          </a:xfrm>
        </p:spPr>
        <p:txBody>
          <a:bodyPr>
            <a:normAutofit/>
          </a:bodyPr>
          <a:lstStyle/>
          <a:p>
            <a:pPr algn="r"/>
            <a:r>
              <a:rPr lang="en-GB" sz="4000" dirty="0"/>
              <a:t>Demo 4: </a:t>
            </a:r>
            <a:r>
              <a:rPr lang="en-GB" sz="4000" dirty="0" err="1"/>
              <a:t>Manders</a:t>
            </a:r>
            <a:r>
              <a:rPr lang="en-GB" sz="4000" dirty="0"/>
              <a:t>’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559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88" y="980728"/>
            <a:ext cx="5616000" cy="56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80728"/>
            <a:ext cx="5616000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199"/>
            <a:ext cx="12192000" cy="987927"/>
          </a:xfrm>
        </p:spPr>
        <p:txBody>
          <a:bodyPr>
            <a:normAutofit/>
          </a:bodyPr>
          <a:lstStyle/>
          <a:p>
            <a:r>
              <a:rPr lang="en-GB" dirty="0"/>
              <a:t>What do we mean by colocalisation?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6" y="980728"/>
            <a:ext cx="11856640" cy="19442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Typically refers to one of two things: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Biologists’ Definition:</a:t>
            </a:r>
            <a:r>
              <a:rPr lang="en-GB" sz="2400" dirty="0"/>
              <a:t> Co-occurrence of two or more proteins</a:t>
            </a:r>
          </a:p>
          <a:p>
            <a:pPr lvl="1">
              <a:lnSpc>
                <a:spcPct val="150000"/>
              </a:lnSpc>
            </a:pPr>
            <a:r>
              <a:rPr lang="en-GB" sz="2400" b="1" dirty="0"/>
              <a:t>Statisticians’ Definition: </a:t>
            </a:r>
            <a:r>
              <a:rPr lang="en-GB" sz="2400" dirty="0"/>
              <a:t>Correlation of two fluorescent signals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51384" y="3429336"/>
            <a:ext cx="4107249" cy="3024000"/>
            <a:chOff x="467544" y="3789040"/>
            <a:chExt cx="3165436" cy="2330584"/>
          </a:xfrm>
        </p:grpSpPr>
        <p:sp>
          <p:nvSpPr>
            <p:cNvPr id="4" name="Oval 3"/>
            <p:cNvSpPr/>
            <p:nvPr/>
          </p:nvSpPr>
          <p:spPr>
            <a:xfrm>
              <a:off x="467544" y="3789040"/>
              <a:ext cx="1924100" cy="18002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708880" y="4319424"/>
              <a:ext cx="1924100" cy="1800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</p:grp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86648"/>
              </p:ext>
            </p:extLst>
          </p:nvPr>
        </p:nvGraphicFramePr>
        <p:xfrm>
          <a:off x="5231904" y="3428999"/>
          <a:ext cx="6624000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CDE91BC-BE71-4BD1-97F1-BFA5D6F4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67" y="189000"/>
            <a:ext cx="8933267" cy="64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6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Biologists’ assessment often visual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9396" y="908720"/>
            <a:ext cx="10873208" cy="2674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Simplest Case: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Merge two fluorescence </a:t>
            </a:r>
            <a:r>
              <a:rPr lang="en-US" b="1" dirty="0"/>
              <a:t>pseudo-</a:t>
            </a:r>
            <a:r>
              <a:rPr lang="en-US" b="1" dirty="0" err="1"/>
              <a:t>coloured</a:t>
            </a:r>
            <a:r>
              <a:rPr lang="en-US" dirty="0"/>
              <a:t> images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Assess whether different wavelengths are present in same pixels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E.g. </a:t>
            </a:r>
            <a:r>
              <a:rPr lang="en-GB" dirty="0">
                <a:solidFill>
                  <a:srgbClr val="FF0000"/>
                </a:solidFill>
              </a:rPr>
              <a:t>Red</a:t>
            </a:r>
            <a:r>
              <a:rPr lang="en-GB" dirty="0"/>
              <a:t> + </a:t>
            </a:r>
            <a:r>
              <a:rPr lang="en-GB" dirty="0">
                <a:solidFill>
                  <a:srgbClr val="00B050"/>
                </a:solidFill>
              </a:rPr>
              <a:t>Green</a:t>
            </a:r>
            <a:r>
              <a:rPr lang="en-GB" dirty="0"/>
              <a:t> = </a:t>
            </a:r>
            <a:r>
              <a:rPr lang="en-GB" dirty="0">
                <a:solidFill>
                  <a:srgbClr val="FFFF00"/>
                </a:solidFill>
              </a:rPr>
              <a:t>Yellow</a:t>
            </a:r>
          </a:p>
          <a:p>
            <a:pPr lvl="1">
              <a:lnSpc>
                <a:spcPct val="100000"/>
              </a:lnSpc>
            </a:pPr>
            <a:r>
              <a:rPr lang="en-GB" b="1" dirty="0"/>
              <a:t>Problem: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Intermediate colour (e.g. yellow) only visible if probes overlap in similar proportions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66" t="1651" r="26952" b="49299"/>
          <a:stretch/>
        </p:blipFill>
        <p:spPr>
          <a:xfrm>
            <a:off x="1064295" y="3284984"/>
            <a:ext cx="10063411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152F-75BD-47E8-B53B-9212709D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“Colour” is highly subjective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539855-4961-4668-AEF4-8045ED7F6E01}"/>
              </a:ext>
            </a:extLst>
          </p:cNvPr>
          <p:cNvSpPr/>
          <p:nvPr/>
        </p:nvSpPr>
        <p:spPr>
          <a:xfrm>
            <a:off x="911424" y="2293372"/>
            <a:ext cx="2952328" cy="295232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63A1F9-7978-4DF4-AFDC-26E4531B4882}"/>
              </a:ext>
            </a:extLst>
          </p:cNvPr>
          <p:cNvSpPr/>
          <p:nvPr/>
        </p:nvSpPr>
        <p:spPr>
          <a:xfrm>
            <a:off x="4740456" y="2293372"/>
            <a:ext cx="2952328" cy="2952328"/>
          </a:xfrm>
          <a:prstGeom prst="ellipse">
            <a:avLst/>
          </a:prstGeom>
          <a:solidFill>
            <a:srgbClr val="DC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C7BCAA-8E53-430A-95DD-BFD57E3556B3}"/>
              </a:ext>
            </a:extLst>
          </p:cNvPr>
          <p:cNvSpPr/>
          <p:nvPr/>
        </p:nvSpPr>
        <p:spPr>
          <a:xfrm>
            <a:off x="8569487" y="2293372"/>
            <a:ext cx="2952328" cy="2952328"/>
          </a:xfrm>
          <a:prstGeom prst="ellips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8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29869"/>
            <a:ext cx="11412000" cy="3531379"/>
          </a:xfrm>
        </p:spPr>
      </p:pic>
      <p:sp>
        <p:nvSpPr>
          <p:cNvPr id="3" name="TextBox 2"/>
          <p:cNvSpPr txBox="1"/>
          <p:nvPr/>
        </p:nvSpPr>
        <p:spPr>
          <a:xfrm>
            <a:off x="119336" y="620688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Which nucleus is brighter?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407368" y="2129990"/>
            <a:ext cx="11412000" cy="3531050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364363" cy="279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15544</TotalTime>
  <Words>1131</Words>
  <Application>Microsoft Office PowerPoint</Application>
  <PresentationFormat>Widescreen</PresentationFormat>
  <Paragraphs>268</Paragraphs>
  <Slides>45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AdvOT833fb896</vt:lpstr>
      <vt:lpstr>Arial</vt:lpstr>
      <vt:lpstr>Calibri</vt:lpstr>
      <vt:lpstr>Cambria Math</vt:lpstr>
      <vt:lpstr>Century Gothic</vt:lpstr>
      <vt:lpstr>Courier New</vt:lpstr>
      <vt:lpstr>Vapor Trail</vt:lpstr>
      <vt:lpstr>Introduction to colocalisation analysis Part 1</vt:lpstr>
      <vt:lpstr>PowerPoint Presentation</vt:lpstr>
      <vt:lpstr>PowerPoint Presentation</vt:lpstr>
      <vt:lpstr>PowerPoint Presentation</vt:lpstr>
      <vt:lpstr>What do we mean by colocalisation?</vt:lpstr>
      <vt:lpstr>What do we mean by colocalisation?</vt:lpstr>
      <vt:lpstr>Biologists’ assessment often visual</vt:lpstr>
      <vt:lpstr>“Colour” is highly subjective</vt:lpstr>
      <vt:lpstr>PowerPoint Presentation</vt:lpstr>
      <vt:lpstr>PowerPoint Presentation</vt:lpstr>
      <vt:lpstr>Quiz 1: How many colours Are There?</vt:lpstr>
      <vt:lpstr>Co-Occurance never actually happens!</vt:lpstr>
      <vt:lpstr>what if DOTs overlap at max resolution?</vt:lpstr>
      <vt:lpstr>To put that in perspective…</vt:lpstr>
      <vt:lpstr>Correlation is not causation</vt:lpstr>
      <vt:lpstr>Quiz 2</vt:lpstr>
      <vt:lpstr>To Summarise: “Colocalisation” means different things to different people…</vt:lpstr>
      <vt:lpstr>What is Quantitative Colocalisation?</vt:lpstr>
      <vt:lpstr>PowerPoint Presentation</vt:lpstr>
      <vt:lpstr>Correlative/intensity-based approaches</vt:lpstr>
      <vt:lpstr>Intensity-based correlation coefficients</vt:lpstr>
      <vt:lpstr>Pearson’s correlation coefficient</vt:lpstr>
      <vt:lpstr>Pearson’s correlation coefficient</vt:lpstr>
      <vt:lpstr>What does this number mean?</vt:lpstr>
      <vt:lpstr>PowerPoint Presentation</vt:lpstr>
      <vt:lpstr>Pearsons can be the same for very different data…</vt:lpstr>
      <vt:lpstr>Pearsons can be the same for very different data…</vt:lpstr>
      <vt:lpstr>COLOC2 – FIJI Plugin for colocalisation analysis</vt:lpstr>
      <vt:lpstr>Demo 1: Pearson’S Correlation coefficient</vt:lpstr>
      <vt:lpstr>Quiz 3: Pearson’S Correlation coefficient</vt:lpstr>
      <vt:lpstr>Influence of NOISE &amp; background</vt:lpstr>
      <vt:lpstr>Background causes spurious results</vt:lpstr>
      <vt:lpstr>Noise results in “Less” correlation</vt:lpstr>
      <vt:lpstr>Filtering suppresses Noise</vt:lpstr>
      <vt:lpstr>Demo 2: Influence of background &amp; Noise</vt:lpstr>
      <vt:lpstr>Quiz 4: Influence of Background &amp; Noise</vt:lpstr>
      <vt:lpstr>Pearson’s: Pros &amp; Cons</vt:lpstr>
      <vt:lpstr>Spearman’s correlation coefficient</vt:lpstr>
      <vt:lpstr>Demo 3: Spearman’s Correlation Coefficient</vt:lpstr>
      <vt:lpstr>Quiz 5: Spearman’s Correlation Coefficient</vt:lpstr>
      <vt:lpstr>PowerPoint Presentation</vt:lpstr>
      <vt:lpstr>HYBRID approach: Manders Coefficient</vt:lpstr>
      <vt:lpstr>Mander’s coefficient</vt:lpstr>
      <vt:lpstr>PowerPoint Presentation</vt:lpstr>
      <vt:lpstr>Demo 4: Manders’ Correlation Coefficient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Dave Barry</cp:lastModifiedBy>
  <cp:revision>620</cp:revision>
  <cp:lastPrinted>2020-04-01T15:24:34Z</cp:lastPrinted>
  <dcterms:created xsi:type="dcterms:W3CDTF">2016-07-22T14:21:29Z</dcterms:created>
  <dcterms:modified xsi:type="dcterms:W3CDTF">2023-02-08T08:03:59Z</dcterms:modified>
</cp:coreProperties>
</file>